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  <p:sldMasterId id="2147483696" r:id="rId2"/>
    <p:sldMasterId id="2147483704" r:id="rId3"/>
  </p:sldMasterIdLst>
  <p:notesMasterIdLst>
    <p:notesMasterId r:id="rId12"/>
  </p:notesMasterIdLst>
  <p:handoutMasterIdLst>
    <p:handoutMasterId r:id="rId13"/>
  </p:handoutMasterIdLst>
  <p:sldIdLst>
    <p:sldId id="257" r:id="rId4"/>
    <p:sldId id="319" r:id="rId5"/>
    <p:sldId id="320" r:id="rId6"/>
    <p:sldId id="275" r:id="rId7"/>
    <p:sldId id="317" r:id="rId8"/>
    <p:sldId id="265" r:id="rId9"/>
    <p:sldId id="291" r:id="rId10"/>
    <p:sldId id="308" r:id="rId11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7876"/>
    <a:srgbClr val="83B5D5"/>
    <a:srgbClr val="465E9C"/>
    <a:srgbClr val="4472C4"/>
    <a:srgbClr val="D1E0EC"/>
    <a:srgbClr val="C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23" autoAdjust="0"/>
    <p:restoredTop sz="83669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02231-46BC-44AD-B4E0-8B40E3559241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CBABD43B-FE82-4B8E-BA6B-E97F0C90634F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צמצום שדה הראייה</a:t>
          </a:r>
          <a:endParaRPr lang="he-IL" b="1" dirty="0">
            <a:solidFill>
              <a:schemeClr val="tx1"/>
            </a:solidFill>
          </a:endParaRPr>
        </a:p>
      </dgm:t>
    </dgm:pt>
    <dgm:pt modelId="{D044713E-BB0F-47D1-8CFB-66F6E86B52C4}" type="parTrans" cxnId="{A1CE674A-2C04-4462-9F2B-ED613444AE7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58833CD-7931-492D-9A75-258CBECF4416}" type="sibTrans" cxnId="{A1CE674A-2C04-4462-9F2B-ED613444AE7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87389E49-00AE-49B8-A75C-6D3F8939D146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הגדלת מרחק התגובה</a:t>
          </a:r>
          <a:endParaRPr lang="he-IL" b="1" dirty="0">
            <a:solidFill>
              <a:schemeClr val="tx1"/>
            </a:solidFill>
          </a:endParaRPr>
        </a:p>
      </dgm:t>
    </dgm:pt>
    <dgm:pt modelId="{873221D9-D039-49FB-B0EF-563A212173E0}" type="parTrans" cxnId="{1119A6C2-C02A-4022-A10B-4F3FC192261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C08910B-33BD-462B-BAE2-86FA15629D69}" type="sibTrans" cxnId="{1119A6C2-C02A-4022-A10B-4F3FC192261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4DA08C4-B80A-4ED5-938D-8EEEFECB8999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הגדלת מרחק הבלימה</a:t>
          </a:r>
          <a:endParaRPr lang="he-IL" b="1" dirty="0">
            <a:solidFill>
              <a:schemeClr val="tx1"/>
            </a:solidFill>
          </a:endParaRPr>
        </a:p>
      </dgm:t>
    </dgm:pt>
    <dgm:pt modelId="{DE6B09FC-79A3-466A-8104-1F7B28FC4BE6}" type="parTrans" cxnId="{87167FCE-CE32-4EEC-A7E2-15988D0255E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E4384BD6-5D07-446C-86EE-E74157963DD1}" type="sibTrans" cxnId="{87167FCE-CE32-4EEC-A7E2-15988D0255E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D16F340-C7FD-490E-A662-F798949BE372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הפחתת יציבות הרכב</a:t>
          </a:r>
          <a:endParaRPr lang="he-IL" b="1" dirty="0">
            <a:solidFill>
              <a:schemeClr val="tx1"/>
            </a:solidFill>
          </a:endParaRPr>
        </a:p>
      </dgm:t>
    </dgm:pt>
    <dgm:pt modelId="{0A073D7A-4AC7-414D-A418-C4CD65C6D146}" type="parTrans" cxnId="{A856C8EA-96D0-485B-BC06-D3868514EA14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87C08D8E-1B4B-4D39-95AA-92E32890324B}" type="sibTrans" cxnId="{A856C8EA-96D0-485B-BC06-D3868514EA14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9F582402-6C8C-4803-AD08-EF94E38315B7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עייפות הנהג</a:t>
          </a:r>
          <a:endParaRPr lang="he-IL" b="1" dirty="0">
            <a:solidFill>
              <a:schemeClr val="tx1"/>
            </a:solidFill>
          </a:endParaRPr>
        </a:p>
      </dgm:t>
    </dgm:pt>
    <dgm:pt modelId="{03F3A551-D316-4813-8ABD-A3F67D713C37}" type="parTrans" cxnId="{9FC1A4F1-9765-4810-879A-A6D45972AA39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A1A9D9B-3FC9-4BD0-8189-059E458CE194}" type="sibTrans" cxnId="{9FC1A4F1-9765-4810-879A-A6D45972AA39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698CC0-7009-4608-9BA5-A2151CB09BB3}">
      <dgm:prSet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עלייה בעוצמת ההתנגשות</a:t>
          </a:r>
          <a:endParaRPr lang="he-IL" b="1" dirty="0">
            <a:solidFill>
              <a:schemeClr val="tx1"/>
            </a:solidFill>
          </a:endParaRPr>
        </a:p>
      </dgm:t>
    </dgm:pt>
    <dgm:pt modelId="{66C632C2-D4E6-4217-AD40-A77151C1DCC1}" type="parTrans" cxnId="{96041345-8320-4432-9308-D90CA09FAB2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215B255-8C27-4F6D-9289-5551FF793E54}" type="sibTrans" cxnId="{96041345-8320-4432-9308-D90CA09FAB2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8A089939-A81B-4E30-B894-AB2918170C32}">
      <dgm:prSet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פגישה באחיזת הרכב בכביש</a:t>
          </a:r>
          <a:endParaRPr lang="he-IL" b="1" dirty="0">
            <a:solidFill>
              <a:schemeClr val="tx1"/>
            </a:solidFill>
          </a:endParaRPr>
        </a:p>
      </dgm:t>
    </dgm:pt>
    <dgm:pt modelId="{3C5FA8DD-D924-472D-971C-47A8CC9C1FD6}" type="parTrans" cxnId="{09BCF48A-1AB4-4E4E-B8A5-ADB52D75849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C720624-8304-489B-B87F-F28598F51D76}" type="sibTrans" cxnId="{09BCF48A-1AB4-4E4E-B8A5-ADB52D75849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2247A-637A-4A3A-BC67-CB2191FA7BF6}" type="pres">
      <dgm:prSet presAssocID="{AFD02231-46BC-44AD-B4E0-8B40E35592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6BFF5DD-1BEF-43C1-B867-A81194A9BC8D}" type="pres">
      <dgm:prSet presAssocID="{CBABD43B-FE82-4B8E-BA6B-E97F0C90634F}" presName="node" presStyleLbl="node1" presStyleIdx="0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C3BD9F-9AA1-4394-9996-851DBA4FA5A9}" type="pres">
      <dgm:prSet presAssocID="{C58833CD-7931-492D-9A75-258CBECF4416}" presName="sibTrans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64915A1D-3CAF-46FA-BA59-03A4AAD00CB8}" type="pres">
      <dgm:prSet presAssocID="{C58833CD-7931-492D-9A75-258CBECF4416}" presName="connectorText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078C37EC-9C0A-4D70-BEEC-00413A4AA89E}" type="pres">
      <dgm:prSet presAssocID="{87389E49-00AE-49B8-A75C-6D3F8939D146}" presName="node" presStyleLbl="node1" presStyleIdx="1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60CE8F-200E-470E-859A-44B150010284}" type="pres">
      <dgm:prSet presAssocID="{BC08910B-33BD-462B-BAE2-86FA15629D69}" presName="sibTrans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4C0A1CB9-048A-41BB-A1EF-2F3DF6955993}" type="pres">
      <dgm:prSet presAssocID="{BC08910B-33BD-462B-BAE2-86FA15629D69}" presName="connectorText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2E7B12ED-B4FB-4E1B-B5E4-B8AEA246A515}" type="pres">
      <dgm:prSet presAssocID="{B4DA08C4-B80A-4ED5-938D-8EEEFECB8999}" presName="node" presStyleLbl="node1" presStyleIdx="2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F3FC82-0B7C-4EB9-B982-C41B816D7561}" type="pres">
      <dgm:prSet presAssocID="{E4384BD6-5D07-446C-86EE-E74157963DD1}" presName="sibTrans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661DB818-5F32-42D9-8982-EE05EBF0BB50}" type="pres">
      <dgm:prSet presAssocID="{E4384BD6-5D07-446C-86EE-E74157963DD1}" presName="connectorText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FE1C5FD0-B88F-4ED6-93DA-9D6F3B94A4DE}" type="pres">
      <dgm:prSet presAssocID="{BD16F340-C7FD-490E-A662-F798949BE372}" presName="node" presStyleLbl="node1" presStyleIdx="3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161FE7-020B-47EB-990A-C38EF1BA8D03}" type="pres">
      <dgm:prSet presAssocID="{87C08D8E-1B4B-4D39-95AA-92E32890324B}" presName="sibTrans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BC9A5E94-AACE-4AD7-9F51-BCFBD09FE3E0}" type="pres">
      <dgm:prSet presAssocID="{87C08D8E-1B4B-4D39-95AA-92E32890324B}" presName="connectorText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9A0DF094-79BC-465A-90EA-49092972A50C}" type="pres">
      <dgm:prSet presAssocID="{B0698CC0-7009-4608-9BA5-A2151CB09BB3}" presName="node" presStyleLbl="node1" presStyleIdx="4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EA9FE2-C2AA-4AB9-92E2-ABD9EB54950C}" type="pres">
      <dgm:prSet presAssocID="{C215B255-8C27-4F6D-9289-5551FF793E54}" presName="sibTrans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85C6BDFB-0A0A-42BA-9224-2E4A40A7431A}" type="pres">
      <dgm:prSet presAssocID="{C215B255-8C27-4F6D-9289-5551FF793E54}" presName="connectorText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C074487C-4DC3-4585-95DA-7353219B8D54}" type="pres">
      <dgm:prSet presAssocID="{8A089939-A81B-4E30-B894-AB2918170C32}" presName="node" presStyleLbl="node1" presStyleIdx="5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B03330-96A5-4A85-80B7-C219DF60FE14}" type="pres">
      <dgm:prSet presAssocID="{4C720624-8304-489B-B87F-F28598F51D76}" presName="sibTrans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D80689D1-325F-430E-8287-2C4C5B51DE34}" type="pres">
      <dgm:prSet presAssocID="{4C720624-8304-489B-B87F-F28598F51D76}" presName="connectorText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5024755C-D0D1-4FB0-854A-A9DB5F429391}" type="pres">
      <dgm:prSet presAssocID="{9F582402-6C8C-4803-AD08-EF94E38315B7}" presName="node" presStyleLbl="node1" presStyleIdx="6" presStyleCnt="7" custScaleX="130054" custScaleY="120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4F17E1-3459-48B9-922A-E0B24483C1A6}" type="pres">
      <dgm:prSet presAssocID="{5A1A9D9B-3FC9-4BD0-8189-059E458CE194}" presName="sibTrans" presStyleLbl="sibTrans2D1" presStyleIdx="6" presStyleCnt="7"/>
      <dgm:spPr/>
      <dgm:t>
        <a:bodyPr/>
        <a:lstStyle/>
        <a:p>
          <a:pPr rtl="1"/>
          <a:endParaRPr lang="he-IL"/>
        </a:p>
      </dgm:t>
    </dgm:pt>
    <dgm:pt modelId="{C64EF072-2B2A-4F79-870C-0B9C0B225B05}" type="pres">
      <dgm:prSet presAssocID="{5A1A9D9B-3FC9-4BD0-8189-059E458CE194}" presName="connectorText" presStyleLbl="sibTrans2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09BCF48A-1AB4-4E4E-B8A5-ADB52D75849C}" srcId="{AFD02231-46BC-44AD-B4E0-8B40E3559241}" destId="{8A089939-A81B-4E30-B894-AB2918170C32}" srcOrd="5" destOrd="0" parTransId="{3C5FA8DD-D924-472D-971C-47A8CC9C1FD6}" sibTransId="{4C720624-8304-489B-B87F-F28598F51D76}"/>
    <dgm:cxn modelId="{87167FCE-CE32-4EEC-A7E2-15988D0255E7}" srcId="{AFD02231-46BC-44AD-B4E0-8B40E3559241}" destId="{B4DA08C4-B80A-4ED5-938D-8EEEFECB8999}" srcOrd="2" destOrd="0" parTransId="{DE6B09FC-79A3-466A-8104-1F7B28FC4BE6}" sibTransId="{E4384BD6-5D07-446C-86EE-E74157963DD1}"/>
    <dgm:cxn modelId="{701F1C5C-BBC3-4B35-8935-10DACC45628E}" type="presOf" srcId="{9F582402-6C8C-4803-AD08-EF94E38315B7}" destId="{5024755C-D0D1-4FB0-854A-A9DB5F429391}" srcOrd="0" destOrd="0" presId="urn:microsoft.com/office/officeart/2005/8/layout/cycle2"/>
    <dgm:cxn modelId="{C44B4663-FA74-47B1-8A00-1D5761E48843}" type="presOf" srcId="{4C720624-8304-489B-B87F-F28598F51D76}" destId="{D80689D1-325F-430E-8287-2C4C5B51DE34}" srcOrd="1" destOrd="0" presId="urn:microsoft.com/office/officeart/2005/8/layout/cycle2"/>
    <dgm:cxn modelId="{60AB3ECD-8B2E-4528-909B-1848B4D8C47D}" type="presOf" srcId="{87389E49-00AE-49B8-A75C-6D3F8939D146}" destId="{078C37EC-9C0A-4D70-BEEC-00413A4AA89E}" srcOrd="0" destOrd="0" presId="urn:microsoft.com/office/officeart/2005/8/layout/cycle2"/>
    <dgm:cxn modelId="{50AB56B2-0825-4F25-9E59-00F5A7400269}" type="presOf" srcId="{BC08910B-33BD-462B-BAE2-86FA15629D69}" destId="{4C0A1CB9-048A-41BB-A1EF-2F3DF6955993}" srcOrd="1" destOrd="0" presId="urn:microsoft.com/office/officeart/2005/8/layout/cycle2"/>
    <dgm:cxn modelId="{96041345-8320-4432-9308-D90CA09FAB27}" srcId="{AFD02231-46BC-44AD-B4E0-8B40E3559241}" destId="{B0698CC0-7009-4608-9BA5-A2151CB09BB3}" srcOrd="4" destOrd="0" parTransId="{66C632C2-D4E6-4217-AD40-A77151C1DCC1}" sibTransId="{C215B255-8C27-4F6D-9289-5551FF793E54}"/>
    <dgm:cxn modelId="{7C6B9361-941D-44F6-8702-1F3E073472D4}" type="presOf" srcId="{B0698CC0-7009-4608-9BA5-A2151CB09BB3}" destId="{9A0DF094-79BC-465A-90EA-49092972A50C}" srcOrd="0" destOrd="0" presId="urn:microsoft.com/office/officeart/2005/8/layout/cycle2"/>
    <dgm:cxn modelId="{1119A6C2-C02A-4022-A10B-4F3FC192261E}" srcId="{AFD02231-46BC-44AD-B4E0-8B40E3559241}" destId="{87389E49-00AE-49B8-A75C-6D3F8939D146}" srcOrd="1" destOrd="0" parTransId="{873221D9-D039-49FB-B0EF-563A212173E0}" sibTransId="{BC08910B-33BD-462B-BAE2-86FA15629D69}"/>
    <dgm:cxn modelId="{04275802-B99D-426B-8A66-6B1DBAF58BC6}" type="presOf" srcId="{B4DA08C4-B80A-4ED5-938D-8EEEFECB8999}" destId="{2E7B12ED-B4FB-4E1B-B5E4-B8AEA246A515}" srcOrd="0" destOrd="0" presId="urn:microsoft.com/office/officeart/2005/8/layout/cycle2"/>
    <dgm:cxn modelId="{A856C8EA-96D0-485B-BC06-D3868514EA14}" srcId="{AFD02231-46BC-44AD-B4E0-8B40E3559241}" destId="{BD16F340-C7FD-490E-A662-F798949BE372}" srcOrd="3" destOrd="0" parTransId="{0A073D7A-4AC7-414D-A418-C4CD65C6D146}" sibTransId="{87C08D8E-1B4B-4D39-95AA-92E32890324B}"/>
    <dgm:cxn modelId="{C011F682-5ECF-41F8-9D75-323E475E2E17}" type="presOf" srcId="{CBABD43B-FE82-4B8E-BA6B-E97F0C90634F}" destId="{E6BFF5DD-1BEF-43C1-B867-A81194A9BC8D}" srcOrd="0" destOrd="0" presId="urn:microsoft.com/office/officeart/2005/8/layout/cycle2"/>
    <dgm:cxn modelId="{A8F579FA-CF52-41D9-84E1-0A33DEA50F2A}" type="presOf" srcId="{AFD02231-46BC-44AD-B4E0-8B40E3559241}" destId="{1EE2247A-637A-4A3A-BC67-CB2191FA7BF6}" srcOrd="0" destOrd="0" presId="urn:microsoft.com/office/officeart/2005/8/layout/cycle2"/>
    <dgm:cxn modelId="{00D1146B-23F2-49F7-B0AE-A3BAB09F475D}" type="presOf" srcId="{C58833CD-7931-492D-9A75-258CBECF4416}" destId="{64915A1D-3CAF-46FA-BA59-03A4AAD00CB8}" srcOrd="1" destOrd="0" presId="urn:microsoft.com/office/officeart/2005/8/layout/cycle2"/>
    <dgm:cxn modelId="{1BC70310-0CF9-4D5A-9675-71595EA9698B}" type="presOf" srcId="{87C08D8E-1B4B-4D39-95AA-92E32890324B}" destId="{BC9A5E94-AACE-4AD7-9F51-BCFBD09FE3E0}" srcOrd="1" destOrd="0" presId="urn:microsoft.com/office/officeart/2005/8/layout/cycle2"/>
    <dgm:cxn modelId="{A1CE674A-2C04-4462-9F2B-ED613444AE7E}" srcId="{AFD02231-46BC-44AD-B4E0-8B40E3559241}" destId="{CBABD43B-FE82-4B8E-BA6B-E97F0C90634F}" srcOrd="0" destOrd="0" parTransId="{D044713E-BB0F-47D1-8CFB-66F6E86B52C4}" sibTransId="{C58833CD-7931-492D-9A75-258CBECF4416}"/>
    <dgm:cxn modelId="{A99983C6-103A-4F86-9549-2938B5A73CE0}" type="presOf" srcId="{C58833CD-7931-492D-9A75-258CBECF4416}" destId="{27C3BD9F-9AA1-4394-9996-851DBA4FA5A9}" srcOrd="0" destOrd="0" presId="urn:microsoft.com/office/officeart/2005/8/layout/cycle2"/>
    <dgm:cxn modelId="{F00FB751-DBD2-4ADE-85F8-12A252500AF4}" type="presOf" srcId="{C215B255-8C27-4F6D-9289-5551FF793E54}" destId="{4BEA9FE2-C2AA-4AB9-92E2-ABD9EB54950C}" srcOrd="0" destOrd="0" presId="urn:microsoft.com/office/officeart/2005/8/layout/cycle2"/>
    <dgm:cxn modelId="{C9FA45DD-C637-4C5A-878D-43D44817DDB0}" type="presOf" srcId="{5A1A9D9B-3FC9-4BD0-8189-059E458CE194}" destId="{734F17E1-3459-48B9-922A-E0B24483C1A6}" srcOrd="0" destOrd="0" presId="urn:microsoft.com/office/officeart/2005/8/layout/cycle2"/>
    <dgm:cxn modelId="{A575A094-8EAB-4611-AAFF-9C2A4C5C154D}" type="presOf" srcId="{4C720624-8304-489B-B87F-F28598F51D76}" destId="{CFB03330-96A5-4A85-80B7-C219DF60FE14}" srcOrd="0" destOrd="0" presId="urn:microsoft.com/office/officeart/2005/8/layout/cycle2"/>
    <dgm:cxn modelId="{6FD9CE0B-326F-43DD-9C8A-4ABE92CFD9DA}" type="presOf" srcId="{87C08D8E-1B4B-4D39-95AA-92E32890324B}" destId="{27161FE7-020B-47EB-990A-C38EF1BA8D03}" srcOrd="0" destOrd="0" presId="urn:microsoft.com/office/officeart/2005/8/layout/cycle2"/>
    <dgm:cxn modelId="{9FC1A4F1-9765-4810-879A-A6D45972AA39}" srcId="{AFD02231-46BC-44AD-B4E0-8B40E3559241}" destId="{9F582402-6C8C-4803-AD08-EF94E38315B7}" srcOrd="6" destOrd="0" parTransId="{03F3A551-D316-4813-8ABD-A3F67D713C37}" sibTransId="{5A1A9D9B-3FC9-4BD0-8189-059E458CE194}"/>
    <dgm:cxn modelId="{DF16F3B3-66C7-461F-952E-65EB4B8253C7}" type="presOf" srcId="{5A1A9D9B-3FC9-4BD0-8189-059E458CE194}" destId="{C64EF072-2B2A-4F79-870C-0B9C0B225B05}" srcOrd="1" destOrd="0" presId="urn:microsoft.com/office/officeart/2005/8/layout/cycle2"/>
    <dgm:cxn modelId="{5AC6B8F7-FD82-4D2D-8C5C-97603EBAC81E}" type="presOf" srcId="{BD16F340-C7FD-490E-A662-F798949BE372}" destId="{FE1C5FD0-B88F-4ED6-93DA-9D6F3B94A4DE}" srcOrd="0" destOrd="0" presId="urn:microsoft.com/office/officeart/2005/8/layout/cycle2"/>
    <dgm:cxn modelId="{D5AF8B10-872D-46A0-B590-98721B03F2C5}" type="presOf" srcId="{8A089939-A81B-4E30-B894-AB2918170C32}" destId="{C074487C-4DC3-4585-95DA-7353219B8D54}" srcOrd="0" destOrd="0" presId="urn:microsoft.com/office/officeart/2005/8/layout/cycle2"/>
    <dgm:cxn modelId="{2DFB80D7-7ABF-409D-ADB1-8C21A2C98925}" type="presOf" srcId="{BC08910B-33BD-462B-BAE2-86FA15629D69}" destId="{D160CE8F-200E-470E-859A-44B150010284}" srcOrd="0" destOrd="0" presId="urn:microsoft.com/office/officeart/2005/8/layout/cycle2"/>
    <dgm:cxn modelId="{695E6B1B-62B7-4D8C-9421-8418C3EEE2A7}" type="presOf" srcId="{E4384BD6-5D07-446C-86EE-E74157963DD1}" destId="{661DB818-5F32-42D9-8982-EE05EBF0BB50}" srcOrd="1" destOrd="0" presId="urn:microsoft.com/office/officeart/2005/8/layout/cycle2"/>
    <dgm:cxn modelId="{CC59D999-CDC2-4E96-960D-CCA115AF8C6F}" type="presOf" srcId="{C215B255-8C27-4F6D-9289-5551FF793E54}" destId="{85C6BDFB-0A0A-42BA-9224-2E4A40A7431A}" srcOrd="1" destOrd="0" presId="urn:microsoft.com/office/officeart/2005/8/layout/cycle2"/>
    <dgm:cxn modelId="{32E34F79-93FD-40E5-9150-E9D94109DDB0}" type="presOf" srcId="{E4384BD6-5D07-446C-86EE-E74157963DD1}" destId="{96F3FC82-0B7C-4EB9-B982-C41B816D7561}" srcOrd="0" destOrd="0" presId="urn:microsoft.com/office/officeart/2005/8/layout/cycle2"/>
    <dgm:cxn modelId="{9F674213-8FBD-4843-B5D1-89E606AEB220}" type="presParOf" srcId="{1EE2247A-637A-4A3A-BC67-CB2191FA7BF6}" destId="{E6BFF5DD-1BEF-43C1-B867-A81194A9BC8D}" srcOrd="0" destOrd="0" presId="urn:microsoft.com/office/officeart/2005/8/layout/cycle2"/>
    <dgm:cxn modelId="{3E07FD6E-82FF-478C-9873-DA5D9901912C}" type="presParOf" srcId="{1EE2247A-637A-4A3A-BC67-CB2191FA7BF6}" destId="{27C3BD9F-9AA1-4394-9996-851DBA4FA5A9}" srcOrd="1" destOrd="0" presId="urn:microsoft.com/office/officeart/2005/8/layout/cycle2"/>
    <dgm:cxn modelId="{F8D80232-6B3C-49D5-82E7-40709569036A}" type="presParOf" srcId="{27C3BD9F-9AA1-4394-9996-851DBA4FA5A9}" destId="{64915A1D-3CAF-46FA-BA59-03A4AAD00CB8}" srcOrd="0" destOrd="0" presId="urn:microsoft.com/office/officeart/2005/8/layout/cycle2"/>
    <dgm:cxn modelId="{BA62CA60-AA63-4BC5-9CD7-8750C0F46B1E}" type="presParOf" srcId="{1EE2247A-637A-4A3A-BC67-CB2191FA7BF6}" destId="{078C37EC-9C0A-4D70-BEEC-00413A4AA89E}" srcOrd="2" destOrd="0" presId="urn:microsoft.com/office/officeart/2005/8/layout/cycle2"/>
    <dgm:cxn modelId="{2735854C-6233-4CF3-A625-A2D553D5843E}" type="presParOf" srcId="{1EE2247A-637A-4A3A-BC67-CB2191FA7BF6}" destId="{D160CE8F-200E-470E-859A-44B150010284}" srcOrd="3" destOrd="0" presId="urn:microsoft.com/office/officeart/2005/8/layout/cycle2"/>
    <dgm:cxn modelId="{EA8C1D53-8F3A-4A0B-9C1D-63A15B14375C}" type="presParOf" srcId="{D160CE8F-200E-470E-859A-44B150010284}" destId="{4C0A1CB9-048A-41BB-A1EF-2F3DF6955993}" srcOrd="0" destOrd="0" presId="urn:microsoft.com/office/officeart/2005/8/layout/cycle2"/>
    <dgm:cxn modelId="{C47DF815-418B-4D00-B6FD-7A411A1B1D14}" type="presParOf" srcId="{1EE2247A-637A-4A3A-BC67-CB2191FA7BF6}" destId="{2E7B12ED-B4FB-4E1B-B5E4-B8AEA246A515}" srcOrd="4" destOrd="0" presId="urn:microsoft.com/office/officeart/2005/8/layout/cycle2"/>
    <dgm:cxn modelId="{83A2CE6F-D606-414A-8F0C-492E37494510}" type="presParOf" srcId="{1EE2247A-637A-4A3A-BC67-CB2191FA7BF6}" destId="{96F3FC82-0B7C-4EB9-B982-C41B816D7561}" srcOrd="5" destOrd="0" presId="urn:microsoft.com/office/officeart/2005/8/layout/cycle2"/>
    <dgm:cxn modelId="{242E63DB-E469-45DA-904C-46AD1ADECA99}" type="presParOf" srcId="{96F3FC82-0B7C-4EB9-B982-C41B816D7561}" destId="{661DB818-5F32-42D9-8982-EE05EBF0BB50}" srcOrd="0" destOrd="0" presId="urn:microsoft.com/office/officeart/2005/8/layout/cycle2"/>
    <dgm:cxn modelId="{39F14C87-AB61-4700-8FA5-FE1F8E732B7E}" type="presParOf" srcId="{1EE2247A-637A-4A3A-BC67-CB2191FA7BF6}" destId="{FE1C5FD0-B88F-4ED6-93DA-9D6F3B94A4DE}" srcOrd="6" destOrd="0" presId="urn:microsoft.com/office/officeart/2005/8/layout/cycle2"/>
    <dgm:cxn modelId="{A4FBC7FC-0C17-451A-9C69-2E18EC316914}" type="presParOf" srcId="{1EE2247A-637A-4A3A-BC67-CB2191FA7BF6}" destId="{27161FE7-020B-47EB-990A-C38EF1BA8D03}" srcOrd="7" destOrd="0" presId="urn:microsoft.com/office/officeart/2005/8/layout/cycle2"/>
    <dgm:cxn modelId="{150358A0-8050-47C9-8951-44D9AD161CB7}" type="presParOf" srcId="{27161FE7-020B-47EB-990A-C38EF1BA8D03}" destId="{BC9A5E94-AACE-4AD7-9F51-BCFBD09FE3E0}" srcOrd="0" destOrd="0" presId="urn:microsoft.com/office/officeart/2005/8/layout/cycle2"/>
    <dgm:cxn modelId="{29F464B2-B0A8-448D-AC94-7CA54530117C}" type="presParOf" srcId="{1EE2247A-637A-4A3A-BC67-CB2191FA7BF6}" destId="{9A0DF094-79BC-465A-90EA-49092972A50C}" srcOrd="8" destOrd="0" presId="urn:microsoft.com/office/officeart/2005/8/layout/cycle2"/>
    <dgm:cxn modelId="{74777C4F-9C82-497A-A6C5-59412AA706AE}" type="presParOf" srcId="{1EE2247A-637A-4A3A-BC67-CB2191FA7BF6}" destId="{4BEA9FE2-C2AA-4AB9-92E2-ABD9EB54950C}" srcOrd="9" destOrd="0" presId="urn:microsoft.com/office/officeart/2005/8/layout/cycle2"/>
    <dgm:cxn modelId="{A5D8AEFF-9960-4058-9F6F-E7381C710C2C}" type="presParOf" srcId="{4BEA9FE2-C2AA-4AB9-92E2-ABD9EB54950C}" destId="{85C6BDFB-0A0A-42BA-9224-2E4A40A7431A}" srcOrd="0" destOrd="0" presId="urn:microsoft.com/office/officeart/2005/8/layout/cycle2"/>
    <dgm:cxn modelId="{C5DF0861-4260-48BE-B6C6-50F63029E8A7}" type="presParOf" srcId="{1EE2247A-637A-4A3A-BC67-CB2191FA7BF6}" destId="{C074487C-4DC3-4585-95DA-7353219B8D54}" srcOrd="10" destOrd="0" presId="urn:microsoft.com/office/officeart/2005/8/layout/cycle2"/>
    <dgm:cxn modelId="{84918A00-239C-43DF-82F9-90B96D13D72F}" type="presParOf" srcId="{1EE2247A-637A-4A3A-BC67-CB2191FA7BF6}" destId="{CFB03330-96A5-4A85-80B7-C219DF60FE14}" srcOrd="11" destOrd="0" presId="urn:microsoft.com/office/officeart/2005/8/layout/cycle2"/>
    <dgm:cxn modelId="{E46AF90D-B65A-465E-A738-CFA29A1016D2}" type="presParOf" srcId="{CFB03330-96A5-4A85-80B7-C219DF60FE14}" destId="{D80689D1-325F-430E-8287-2C4C5B51DE34}" srcOrd="0" destOrd="0" presId="urn:microsoft.com/office/officeart/2005/8/layout/cycle2"/>
    <dgm:cxn modelId="{BA0B9807-2ED0-4754-ADAB-AB5E5F5E0EA8}" type="presParOf" srcId="{1EE2247A-637A-4A3A-BC67-CB2191FA7BF6}" destId="{5024755C-D0D1-4FB0-854A-A9DB5F429391}" srcOrd="12" destOrd="0" presId="urn:microsoft.com/office/officeart/2005/8/layout/cycle2"/>
    <dgm:cxn modelId="{6D7146DF-2B19-49BE-B2C1-49251143F02E}" type="presParOf" srcId="{1EE2247A-637A-4A3A-BC67-CB2191FA7BF6}" destId="{734F17E1-3459-48B9-922A-E0B24483C1A6}" srcOrd="13" destOrd="0" presId="urn:microsoft.com/office/officeart/2005/8/layout/cycle2"/>
    <dgm:cxn modelId="{4DB4A610-9E5C-4040-B52F-23F066461BCA}" type="presParOf" srcId="{734F17E1-3459-48B9-922A-E0B24483C1A6}" destId="{C64EF072-2B2A-4F79-870C-0B9C0B225B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4226B-9492-4AF7-A945-0A64C479691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6C7EE4-1B19-4175-9B38-C7F6312BFEA0}">
      <dgm:prSet phldrT="[טקסט]" custT="1"/>
      <dgm:spPr/>
      <dgm:t>
        <a:bodyPr/>
        <a:lstStyle/>
        <a:p>
          <a:pPr rtl="1"/>
          <a:r>
            <a:rPr lang="he-IL" sz="36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50%</a:t>
          </a:r>
          <a:r>
            <a:rPr lang="he-IL" sz="24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 מהנהגים בישראל נוהגים מעל המהירות המותרת</a:t>
          </a:r>
        </a:p>
      </dgm:t>
    </dgm:pt>
    <dgm:pt modelId="{DEBF648C-D6D4-4300-BB99-2053504382A1}" type="parTrans" cxnId="{AE450C6B-28D6-43AA-A4AB-E1D9C4C3DB59}">
      <dgm:prSet/>
      <dgm:spPr/>
      <dgm:t>
        <a:bodyPr/>
        <a:lstStyle/>
        <a:p>
          <a:pPr rtl="1"/>
          <a:endParaRPr lang="he-IL"/>
        </a:p>
      </dgm:t>
    </dgm:pt>
    <dgm:pt modelId="{F5AAA49E-F310-43F3-B18A-646AB3F32FAF}" type="sibTrans" cxnId="{AE450C6B-28D6-43AA-A4AB-E1D9C4C3DB59}">
      <dgm:prSet/>
      <dgm:spPr/>
      <dgm:t>
        <a:bodyPr/>
        <a:lstStyle/>
        <a:p>
          <a:pPr rtl="1"/>
          <a:endParaRPr lang="he-IL"/>
        </a:p>
      </dgm:t>
    </dgm:pt>
    <dgm:pt modelId="{FF425A8C-4D1D-48AE-BD4B-6F74EAF5E787}">
      <dgm:prSet phldrT="[טקסט]" custT="1"/>
      <dgm:spPr/>
      <dgm:t>
        <a:bodyPr/>
        <a:lstStyle/>
        <a:p>
          <a:pPr rtl="1"/>
          <a:r>
            <a:rPr lang="he-IL" altLang="en-US" sz="24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בכבישים  בינעירוניים יש אחוזים גבוהים יותר של נהיגה במהירות מופרזת</a:t>
          </a:r>
          <a:endParaRPr lang="he-IL" sz="2400" dirty="0">
            <a:latin typeface="Fb Florentina Light" panose="02020503050405020304" pitchFamily="18" charset="-79"/>
            <a:cs typeface="Fb Florentina Light" panose="02020503050405020304" pitchFamily="18" charset="-79"/>
          </a:endParaRPr>
        </a:p>
      </dgm:t>
    </dgm:pt>
    <dgm:pt modelId="{25497878-5F33-4704-B534-A7E5516C00D4}" type="parTrans" cxnId="{1FFE77D8-0909-4597-805C-A5BC63F87CDC}">
      <dgm:prSet/>
      <dgm:spPr/>
      <dgm:t>
        <a:bodyPr/>
        <a:lstStyle/>
        <a:p>
          <a:pPr rtl="1"/>
          <a:endParaRPr lang="he-IL"/>
        </a:p>
      </dgm:t>
    </dgm:pt>
    <dgm:pt modelId="{6156396C-E2FA-4431-872D-DA9DDBDCFE5A}" type="sibTrans" cxnId="{1FFE77D8-0909-4597-805C-A5BC63F87CDC}">
      <dgm:prSet/>
      <dgm:spPr/>
      <dgm:t>
        <a:bodyPr/>
        <a:lstStyle/>
        <a:p>
          <a:pPr rtl="1"/>
          <a:endParaRPr lang="he-IL"/>
        </a:p>
      </dgm:t>
    </dgm:pt>
    <dgm:pt modelId="{511854E8-9F4D-4E22-9ABC-55A682F7EB2A}">
      <dgm:prSet custT="1"/>
      <dgm:spPr/>
      <dgm:t>
        <a:bodyPr/>
        <a:lstStyle/>
        <a:p>
          <a:pPr rtl="1"/>
          <a:r>
            <a:rPr lang="he-IL" altLang="en-US" sz="24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נסיעה בנתיב שמאל ובשעות הלילה מתבצעת במהירויות גבוהות יותר</a:t>
          </a:r>
        </a:p>
      </dgm:t>
    </dgm:pt>
    <dgm:pt modelId="{B99FD75E-C8FE-4626-9EB5-6FF9397C3220}" type="parTrans" cxnId="{2E9184C1-F1F6-4133-978F-4F7E9F517C4C}">
      <dgm:prSet/>
      <dgm:spPr/>
      <dgm:t>
        <a:bodyPr/>
        <a:lstStyle/>
        <a:p>
          <a:pPr rtl="1"/>
          <a:endParaRPr lang="he-IL"/>
        </a:p>
      </dgm:t>
    </dgm:pt>
    <dgm:pt modelId="{B336240F-FF22-43B8-A1AD-F5DFC527B111}" type="sibTrans" cxnId="{2E9184C1-F1F6-4133-978F-4F7E9F517C4C}">
      <dgm:prSet/>
      <dgm:spPr/>
      <dgm:t>
        <a:bodyPr/>
        <a:lstStyle/>
        <a:p>
          <a:pPr rtl="1"/>
          <a:endParaRPr lang="he-IL"/>
        </a:p>
      </dgm:t>
    </dgm:pt>
    <dgm:pt modelId="{3833254D-25A7-4D1F-A8C1-FEB6156718F0}">
      <dgm:prSet phldrT="[טקסט]" custT="1"/>
      <dgm:spPr/>
      <dgm:t>
        <a:bodyPr/>
        <a:lstStyle/>
        <a:p>
          <a:pPr rtl="1"/>
          <a:r>
            <a:rPr lang="he-IL" sz="24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גברים נוהגים במהירות מופרזת יותר מנשים</a:t>
          </a:r>
        </a:p>
      </dgm:t>
    </dgm:pt>
    <dgm:pt modelId="{24C75FA6-AAEA-479C-845C-3B270B7474EC}" type="sibTrans" cxnId="{AC886AC8-3007-4EF8-BF67-FFED4909A41B}">
      <dgm:prSet/>
      <dgm:spPr/>
      <dgm:t>
        <a:bodyPr/>
        <a:lstStyle/>
        <a:p>
          <a:pPr rtl="1"/>
          <a:endParaRPr lang="he-IL"/>
        </a:p>
      </dgm:t>
    </dgm:pt>
    <dgm:pt modelId="{CF0C0CD5-E512-4B99-90A9-7FE81AC62DA4}" type="parTrans" cxnId="{AC886AC8-3007-4EF8-BF67-FFED4909A41B}">
      <dgm:prSet/>
      <dgm:spPr/>
      <dgm:t>
        <a:bodyPr/>
        <a:lstStyle/>
        <a:p>
          <a:pPr rtl="1"/>
          <a:endParaRPr lang="he-IL"/>
        </a:p>
      </dgm:t>
    </dgm:pt>
    <dgm:pt modelId="{E2374DEE-B2A1-49D6-980A-7736914C5CDD}" type="pres">
      <dgm:prSet presAssocID="{2714226B-9492-4AF7-A945-0A64C4796917}" presName="linearFlow" presStyleCnt="0">
        <dgm:presLayoutVars>
          <dgm:dir val="rev"/>
          <dgm:resizeHandles val="exact"/>
        </dgm:presLayoutVars>
      </dgm:prSet>
      <dgm:spPr/>
    </dgm:pt>
    <dgm:pt modelId="{E7A73D83-780C-465D-B146-4C0264C137BE}" type="pres">
      <dgm:prSet presAssocID="{096C7EE4-1B19-4175-9B38-C7F6312BFEA0}" presName="composite" presStyleCnt="0"/>
      <dgm:spPr/>
    </dgm:pt>
    <dgm:pt modelId="{D7256A37-9049-47F1-93B7-169334FCB0AB}" type="pres">
      <dgm:prSet presAssocID="{096C7EE4-1B19-4175-9B38-C7F6312BFEA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1A49C023-B72E-4BE6-A53D-D1D9C30E4D08}" type="pres">
      <dgm:prSet presAssocID="{096C7EE4-1B19-4175-9B38-C7F6312BFEA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E6AA4A-631B-4F00-A54F-AEEE466AD9A7}" type="pres">
      <dgm:prSet presAssocID="{F5AAA49E-F310-43F3-B18A-646AB3F32FAF}" presName="spacing" presStyleCnt="0"/>
      <dgm:spPr/>
    </dgm:pt>
    <dgm:pt modelId="{8D252333-F4C0-4264-871A-577E97CF94E6}" type="pres">
      <dgm:prSet presAssocID="{511854E8-9F4D-4E22-9ABC-55A682F7EB2A}" presName="composite" presStyleCnt="0"/>
      <dgm:spPr/>
    </dgm:pt>
    <dgm:pt modelId="{B0AC1082-3B2C-46D6-B0F1-8F3FE6728CCF}" type="pres">
      <dgm:prSet presAssocID="{511854E8-9F4D-4E22-9ABC-55A682F7EB2A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170CE83-50D5-4513-AE78-40706D882500}" type="pres">
      <dgm:prSet presAssocID="{511854E8-9F4D-4E22-9ABC-55A682F7EB2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72E35A-64CA-49EE-BBD9-F6F892BA0F0A}" type="pres">
      <dgm:prSet presAssocID="{B336240F-FF22-43B8-A1AD-F5DFC527B111}" presName="spacing" presStyleCnt="0"/>
      <dgm:spPr/>
    </dgm:pt>
    <dgm:pt modelId="{71DBBC64-3251-4FE9-8A57-AF5B034DBA99}" type="pres">
      <dgm:prSet presAssocID="{FF425A8C-4D1D-48AE-BD4B-6F74EAF5E787}" presName="composite" presStyleCnt="0"/>
      <dgm:spPr/>
    </dgm:pt>
    <dgm:pt modelId="{5EE45183-0D04-4266-850C-5ED5540A3795}" type="pres">
      <dgm:prSet presAssocID="{FF425A8C-4D1D-48AE-BD4B-6F74EAF5E787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11DEF56C-67DB-461C-B42F-BE69BCB98354}" type="pres">
      <dgm:prSet presAssocID="{FF425A8C-4D1D-48AE-BD4B-6F74EAF5E787}" presName="txShp" presStyleLbl="node1" presStyleIdx="2" presStyleCnt="4" custLinFactNeighborX="-206" custLinFactNeighborY="-187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A6D815F-BB21-46F6-9698-FCB5B9876956}" type="pres">
      <dgm:prSet presAssocID="{6156396C-E2FA-4431-872D-DA9DDBDCFE5A}" presName="spacing" presStyleCnt="0"/>
      <dgm:spPr/>
    </dgm:pt>
    <dgm:pt modelId="{FAC11923-8786-452A-89FA-CD65E0EE4731}" type="pres">
      <dgm:prSet presAssocID="{3833254D-25A7-4D1F-A8C1-FEB6156718F0}" presName="composite" presStyleCnt="0"/>
      <dgm:spPr/>
    </dgm:pt>
    <dgm:pt modelId="{52770871-E7F8-4FDC-BD6F-E019994034E3}" type="pres">
      <dgm:prSet presAssocID="{3833254D-25A7-4D1F-A8C1-FEB6156718F0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E1296B-ED75-46E9-AAD7-283A7912C1D7}" type="pres">
      <dgm:prSet presAssocID="{3833254D-25A7-4D1F-A8C1-FEB6156718F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3C782FF-67D6-4539-AE13-A1C927284E5B}" type="presOf" srcId="{FF425A8C-4D1D-48AE-BD4B-6F74EAF5E787}" destId="{11DEF56C-67DB-461C-B42F-BE69BCB98354}" srcOrd="0" destOrd="0" presId="urn:microsoft.com/office/officeart/2005/8/layout/vList3"/>
    <dgm:cxn modelId="{2E9184C1-F1F6-4133-978F-4F7E9F517C4C}" srcId="{2714226B-9492-4AF7-A945-0A64C4796917}" destId="{511854E8-9F4D-4E22-9ABC-55A682F7EB2A}" srcOrd="1" destOrd="0" parTransId="{B99FD75E-C8FE-4626-9EB5-6FF9397C3220}" sibTransId="{B336240F-FF22-43B8-A1AD-F5DFC527B111}"/>
    <dgm:cxn modelId="{1FFE77D8-0909-4597-805C-A5BC63F87CDC}" srcId="{2714226B-9492-4AF7-A945-0A64C4796917}" destId="{FF425A8C-4D1D-48AE-BD4B-6F74EAF5E787}" srcOrd="2" destOrd="0" parTransId="{25497878-5F33-4704-B534-A7E5516C00D4}" sibTransId="{6156396C-E2FA-4431-872D-DA9DDBDCFE5A}"/>
    <dgm:cxn modelId="{9575193B-BF5C-49F0-8AB0-CD8FD58BED98}" type="presOf" srcId="{3833254D-25A7-4D1F-A8C1-FEB6156718F0}" destId="{17E1296B-ED75-46E9-AAD7-283A7912C1D7}" srcOrd="0" destOrd="0" presId="urn:microsoft.com/office/officeart/2005/8/layout/vList3"/>
    <dgm:cxn modelId="{AC886AC8-3007-4EF8-BF67-FFED4909A41B}" srcId="{2714226B-9492-4AF7-A945-0A64C4796917}" destId="{3833254D-25A7-4D1F-A8C1-FEB6156718F0}" srcOrd="3" destOrd="0" parTransId="{CF0C0CD5-E512-4B99-90A9-7FE81AC62DA4}" sibTransId="{24C75FA6-AAEA-479C-845C-3B270B7474EC}"/>
    <dgm:cxn modelId="{30E8C6AB-EB2D-49B1-8407-8A0F1A4DB72C}" type="presOf" srcId="{096C7EE4-1B19-4175-9B38-C7F6312BFEA0}" destId="{1A49C023-B72E-4BE6-A53D-D1D9C30E4D08}" srcOrd="0" destOrd="0" presId="urn:microsoft.com/office/officeart/2005/8/layout/vList3"/>
    <dgm:cxn modelId="{EDFD306B-CCEC-432C-B63C-34DAC597DD6D}" type="presOf" srcId="{511854E8-9F4D-4E22-9ABC-55A682F7EB2A}" destId="{6170CE83-50D5-4513-AE78-40706D882500}" srcOrd="0" destOrd="0" presId="urn:microsoft.com/office/officeart/2005/8/layout/vList3"/>
    <dgm:cxn modelId="{AE450C6B-28D6-43AA-A4AB-E1D9C4C3DB59}" srcId="{2714226B-9492-4AF7-A945-0A64C4796917}" destId="{096C7EE4-1B19-4175-9B38-C7F6312BFEA0}" srcOrd="0" destOrd="0" parTransId="{DEBF648C-D6D4-4300-BB99-2053504382A1}" sibTransId="{F5AAA49E-F310-43F3-B18A-646AB3F32FAF}"/>
    <dgm:cxn modelId="{CCB2E75B-826D-4EDA-851D-0D5A1E467D13}" type="presOf" srcId="{2714226B-9492-4AF7-A945-0A64C4796917}" destId="{E2374DEE-B2A1-49D6-980A-7736914C5CDD}" srcOrd="0" destOrd="0" presId="urn:microsoft.com/office/officeart/2005/8/layout/vList3"/>
    <dgm:cxn modelId="{14FA8BA9-25F4-4151-841F-C75C88A44850}" type="presParOf" srcId="{E2374DEE-B2A1-49D6-980A-7736914C5CDD}" destId="{E7A73D83-780C-465D-B146-4C0264C137BE}" srcOrd="0" destOrd="0" presId="urn:microsoft.com/office/officeart/2005/8/layout/vList3"/>
    <dgm:cxn modelId="{60B3531E-6726-40BE-A027-99B7098745A2}" type="presParOf" srcId="{E7A73D83-780C-465D-B146-4C0264C137BE}" destId="{D7256A37-9049-47F1-93B7-169334FCB0AB}" srcOrd="0" destOrd="0" presId="urn:microsoft.com/office/officeart/2005/8/layout/vList3"/>
    <dgm:cxn modelId="{00AAE194-F082-4ED2-8963-22B60C98B161}" type="presParOf" srcId="{E7A73D83-780C-465D-B146-4C0264C137BE}" destId="{1A49C023-B72E-4BE6-A53D-D1D9C30E4D08}" srcOrd="1" destOrd="0" presId="urn:microsoft.com/office/officeart/2005/8/layout/vList3"/>
    <dgm:cxn modelId="{9B33322B-E327-4985-A367-F595AD4E4158}" type="presParOf" srcId="{E2374DEE-B2A1-49D6-980A-7736914C5CDD}" destId="{9FE6AA4A-631B-4F00-A54F-AEEE466AD9A7}" srcOrd="1" destOrd="0" presId="urn:microsoft.com/office/officeart/2005/8/layout/vList3"/>
    <dgm:cxn modelId="{AD7AADE7-F989-4435-BE12-FE72EF86D1B7}" type="presParOf" srcId="{E2374DEE-B2A1-49D6-980A-7736914C5CDD}" destId="{8D252333-F4C0-4264-871A-577E97CF94E6}" srcOrd="2" destOrd="0" presId="urn:microsoft.com/office/officeart/2005/8/layout/vList3"/>
    <dgm:cxn modelId="{684C36C3-AECC-48FC-9FFC-7325879A219F}" type="presParOf" srcId="{8D252333-F4C0-4264-871A-577E97CF94E6}" destId="{B0AC1082-3B2C-46D6-B0F1-8F3FE6728CCF}" srcOrd="0" destOrd="0" presId="urn:microsoft.com/office/officeart/2005/8/layout/vList3"/>
    <dgm:cxn modelId="{FCCEF65B-0D1A-4707-A11F-2E8417F4AE5B}" type="presParOf" srcId="{8D252333-F4C0-4264-871A-577E97CF94E6}" destId="{6170CE83-50D5-4513-AE78-40706D882500}" srcOrd="1" destOrd="0" presId="urn:microsoft.com/office/officeart/2005/8/layout/vList3"/>
    <dgm:cxn modelId="{8C6BAF14-046C-44AE-9C08-E887B81C23E4}" type="presParOf" srcId="{E2374DEE-B2A1-49D6-980A-7736914C5CDD}" destId="{EE72E35A-64CA-49EE-BBD9-F6F892BA0F0A}" srcOrd="3" destOrd="0" presId="urn:microsoft.com/office/officeart/2005/8/layout/vList3"/>
    <dgm:cxn modelId="{7D20088C-6CCB-4630-9D2C-4912414B8FC4}" type="presParOf" srcId="{E2374DEE-B2A1-49D6-980A-7736914C5CDD}" destId="{71DBBC64-3251-4FE9-8A57-AF5B034DBA99}" srcOrd="4" destOrd="0" presId="urn:microsoft.com/office/officeart/2005/8/layout/vList3"/>
    <dgm:cxn modelId="{D147103C-B6B8-4BDC-BBF3-5CF1FC2B0DAC}" type="presParOf" srcId="{71DBBC64-3251-4FE9-8A57-AF5B034DBA99}" destId="{5EE45183-0D04-4266-850C-5ED5540A3795}" srcOrd="0" destOrd="0" presId="urn:microsoft.com/office/officeart/2005/8/layout/vList3"/>
    <dgm:cxn modelId="{D834A7F8-C09E-4380-82BF-0155CDC58060}" type="presParOf" srcId="{71DBBC64-3251-4FE9-8A57-AF5B034DBA99}" destId="{11DEF56C-67DB-461C-B42F-BE69BCB98354}" srcOrd="1" destOrd="0" presId="urn:microsoft.com/office/officeart/2005/8/layout/vList3"/>
    <dgm:cxn modelId="{68E4E4B5-E6C5-4F68-B5AE-78AA7E678761}" type="presParOf" srcId="{E2374DEE-B2A1-49D6-980A-7736914C5CDD}" destId="{2A6D815F-BB21-46F6-9698-FCB5B9876956}" srcOrd="5" destOrd="0" presId="urn:microsoft.com/office/officeart/2005/8/layout/vList3"/>
    <dgm:cxn modelId="{EB7C4813-8D21-42C1-B616-3701FDB82161}" type="presParOf" srcId="{E2374DEE-B2A1-49D6-980A-7736914C5CDD}" destId="{FAC11923-8786-452A-89FA-CD65E0EE4731}" srcOrd="6" destOrd="0" presId="urn:microsoft.com/office/officeart/2005/8/layout/vList3"/>
    <dgm:cxn modelId="{3526F25C-EEF9-4D4C-A3A9-B4BA8954703A}" type="presParOf" srcId="{FAC11923-8786-452A-89FA-CD65E0EE4731}" destId="{52770871-E7F8-4FDC-BD6F-E019994034E3}" srcOrd="0" destOrd="0" presId="urn:microsoft.com/office/officeart/2005/8/layout/vList3"/>
    <dgm:cxn modelId="{BEA61D78-567B-479D-8AD0-2AED7BB1C042}" type="presParOf" srcId="{FAC11923-8786-452A-89FA-CD65E0EE4731}" destId="{17E1296B-ED75-46E9-AAD7-283A7912C1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FF5DD-1BEF-43C1-B867-A81194A9BC8D}">
      <dsp:nvSpPr>
        <dsp:cNvPr id="0" name=""/>
        <dsp:cNvSpPr/>
      </dsp:nvSpPr>
      <dsp:spPr>
        <a:xfrm>
          <a:off x="3887784" y="-111383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צמצום שדה הראייה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4098603" y="83766"/>
        <a:ext cx="1017923" cy="942260"/>
      </dsp:txXfrm>
    </dsp:sp>
    <dsp:sp modelId="{27C3BD9F-9AA1-4394-9996-851DBA4FA5A9}">
      <dsp:nvSpPr>
        <dsp:cNvPr id="0" name=""/>
        <dsp:cNvSpPr/>
      </dsp:nvSpPr>
      <dsp:spPr>
        <a:xfrm rot="1542857">
          <a:off x="5287960" y="726830"/>
          <a:ext cx="129002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>
        <a:off x="5289876" y="793149"/>
        <a:ext cx="90301" cy="224147"/>
      </dsp:txXfrm>
    </dsp:sp>
    <dsp:sp modelId="{078C37EC-9C0A-4D70-BEEC-00413A4AA89E}">
      <dsp:nvSpPr>
        <dsp:cNvPr id="0" name=""/>
        <dsp:cNvSpPr/>
      </dsp:nvSpPr>
      <dsp:spPr>
        <a:xfrm>
          <a:off x="5384156" y="609231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הגדלת מרחק התגובה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5594975" y="804380"/>
        <a:ext cx="1017923" cy="942260"/>
      </dsp:txXfrm>
    </dsp:sp>
    <dsp:sp modelId="{D160CE8F-200E-470E-859A-44B150010284}">
      <dsp:nvSpPr>
        <dsp:cNvPr id="0" name=""/>
        <dsp:cNvSpPr/>
      </dsp:nvSpPr>
      <dsp:spPr>
        <a:xfrm rot="4628571">
          <a:off x="6201905" y="1893594"/>
          <a:ext cx="171477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>
        <a:off x="6221903" y="1943232"/>
        <a:ext cx="120034" cy="224147"/>
      </dsp:txXfrm>
    </dsp:sp>
    <dsp:sp modelId="{2E7B12ED-B4FB-4E1B-B5E4-B8AEA246A515}">
      <dsp:nvSpPr>
        <dsp:cNvPr id="0" name=""/>
        <dsp:cNvSpPr/>
      </dsp:nvSpPr>
      <dsp:spPr>
        <a:xfrm>
          <a:off x="5753729" y="2228438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הגדלת מרחק הבלימה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5964548" y="2423587"/>
        <a:ext cx="1017923" cy="942260"/>
      </dsp:txXfrm>
    </dsp:sp>
    <dsp:sp modelId="{96F3FC82-0B7C-4EB9-B982-C41B816D7561}">
      <dsp:nvSpPr>
        <dsp:cNvPr id="0" name=""/>
        <dsp:cNvSpPr/>
      </dsp:nvSpPr>
      <dsp:spPr>
        <a:xfrm rot="7714286">
          <a:off x="5881715" y="3353784"/>
          <a:ext cx="153484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 rot="10800000">
        <a:off x="5919092" y="3410499"/>
        <a:ext cx="107439" cy="224147"/>
      </dsp:txXfrm>
    </dsp:sp>
    <dsp:sp modelId="{FE1C5FD0-B88F-4ED6-93DA-9D6F3B94A4DE}">
      <dsp:nvSpPr>
        <dsp:cNvPr id="0" name=""/>
        <dsp:cNvSpPr/>
      </dsp:nvSpPr>
      <dsp:spPr>
        <a:xfrm>
          <a:off x="4718208" y="3526941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הפחתת יציבות הרכב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4929027" y="3722090"/>
        <a:ext cx="1017923" cy="942260"/>
      </dsp:txXfrm>
    </dsp:sp>
    <dsp:sp modelId="{27161FE7-020B-47EB-990A-C38EF1BA8D03}">
      <dsp:nvSpPr>
        <dsp:cNvPr id="0" name=""/>
        <dsp:cNvSpPr/>
      </dsp:nvSpPr>
      <dsp:spPr>
        <a:xfrm rot="10800000">
          <a:off x="4552243" y="4006432"/>
          <a:ext cx="117281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 rot="10800000">
        <a:off x="4587427" y="4081147"/>
        <a:ext cx="82097" cy="224147"/>
      </dsp:txXfrm>
    </dsp:sp>
    <dsp:sp modelId="{9A0DF094-79BC-465A-90EA-49092972A50C}">
      <dsp:nvSpPr>
        <dsp:cNvPr id="0" name=""/>
        <dsp:cNvSpPr/>
      </dsp:nvSpPr>
      <dsp:spPr>
        <a:xfrm>
          <a:off x="3057360" y="3526941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עלייה בעוצמת ההתנגשות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3268179" y="3722090"/>
        <a:ext cx="1017923" cy="942260"/>
      </dsp:txXfrm>
    </dsp:sp>
    <dsp:sp modelId="{4BEA9FE2-C2AA-4AB9-92E2-ABD9EB54950C}">
      <dsp:nvSpPr>
        <dsp:cNvPr id="0" name=""/>
        <dsp:cNvSpPr/>
      </dsp:nvSpPr>
      <dsp:spPr>
        <a:xfrm rot="13885714">
          <a:off x="3185346" y="3360577"/>
          <a:ext cx="153484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 rot="10800000">
        <a:off x="3222723" y="3453292"/>
        <a:ext cx="107439" cy="224147"/>
      </dsp:txXfrm>
    </dsp:sp>
    <dsp:sp modelId="{C074487C-4DC3-4585-95DA-7353219B8D54}">
      <dsp:nvSpPr>
        <dsp:cNvPr id="0" name=""/>
        <dsp:cNvSpPr/>
      </dsp:nvSpPr>
      <dsp:spPr>
        <a:xfrm>
          <a:off x="2021838" y="2228438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פגישה באחיזת הרכב בכביש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2232657" y="2423587"/>
        <a:ext cx="1017923" cy="942260"/>
      </dsp:txXfrm>
    </dsp:sp>
    <dsp:sp modelId="{CFB03330-96A5-4A85-80B7-C219DF60FE14}">
      <dsp:nvSpPr>
        <dsp:cNvPr id="0" name=""/>
        <dsp:cNvSpPr/>
      </dsp:nvSpPr>
      <dsp:spPr>
        <a:xfrm rot="16971429">
          <a:off x="2839587" y="1903057"/>
          <a:ext cx="171477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>
        <a:off x="2859585" y="2002849"/>
        <a:ext cx="120034" cy="224147"/>
      </dsp:txXfrm>
    </dsp:sp>
    <dsp:sp modelId="{5024755C-D0D1-4FB0-854A-A9DB5F429391}">
      <dsp:nvSpPr>
        <dsp:cNvPr id="0" name=""/>
        <dsp:cNvSpPr/>
      </dsp:nvSpPr>
      <dsp:spPr>
        <a:xfrm>
          <a:off x="2391411" y="609231"/>
          <a:ext cx="1439561" cy="133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עייפות הנהג</a:t>
          </a:r>
          <a:endParaRPr lang="he-IL" sz="1700" b="1" kern="1200" dirty="0">
            <a:solidFill>
              <a:schemeClr val="tx1"/>
            </a:solidFill>
          </a:endParaRPr>
        </a:p>
      </dsp:txBody>
      <dsp:txXfrm>
        <a:off x="2602230" y="804380"/>
        <a:ext cx="1017923" cy="942260"/>
      </dsp:txXfrm>
    </dsp:sp>
    <dsp:sp modelId="{734F17E1-3459-48B9-922A-E0B24483C1A6}">
      <dsp:nvSpPr>
        <dsp:cNvPr id="0" name=""/>
        <dsp:cNvSpPr/>
      </dsp:nvSpPr>
      <dsp:spPr>
        <a:xfrm rot="20057143">
          <a:off x="3791588" y="729998"/>
          <a:ext cx="129002" cy="3735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</a:endParaRPr>
        </a:p>
      </dsp:txBody>
      <dsp:txXfrm>
        <a:off x="3793504" y="813109"/>
        <a:ext cx="90301" cy="224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9C023-B72E-4BE6-A53D-D1D9C30E4D08}">
      <dsp:nvSpPr>
        <dsp:cNvPr id="0" name=""/>
        <dsp:cNvSpPr/>
      </dsp:nvSpPr>
      <dsp:spPr>
        <a:xfrm>
          <a:off x="1542373" y="1630"/>
          <a:ext cx="7011926" cy="8951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37160" rIns="394738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50%</a:t>
          </a:r>
          <a:r>
            <a:rPr lang="he-IL" sz="2400" kern="12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 מהנהגים בישראל נוהגים מעל המהירות המותרת</a:t>
          </a:r>
        </a:p>
      </dsp:txBody>
      <dsp:txXfrm>
        <a:off x="1542373" y="1630"/>
        <a:ext cx="6788138" cy="895154"/>
      </dsp:txXfrm>
    </dsp:sp>
    <dsp:sp modelId="{D7256A37-9049-47F1-93B7-169334FCB0AB}">
      <dsp:nvSpPr>
        <dsp:cNvPr id="0" name=""/>
        <dsp:cNvSpPr/>
      </dsp:nvSpPr>
      <dsp:spPr>
        <a:xfrm>
          <a:off x="8106723" y="1630"/>
          <a:ext cx="895154" cy="8951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0CE83-50D5-4513-AE78-40706D882500}">
      <dsp:nvSpPr>
        <dsp:cNvPr id="0" name=""/>
        <dsp:cNvSpPr/>
      </dsp:nvSpPr>
      <dsp:spPr>
        <a:xfrm>
          <a:off x="1542373" y="1163995"/>
          <a:ext cx="7011926" cy="8951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9473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en-US" sz="2400" kern="12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נסיעה בנתיב שמאל ובשעות הלילה מתבצעת במהירויות גבוהות יותר</a:t>
          </a:r>
        </a:p>
      </dsp:txBody>
      <dsp:txXfrm>
        <a:off x="1542373" y="1163995"/>
        <a:ext cx="6788138" cy="895154"/>
      </dsp:txXfrm>
    </dsp:sp>
    <dsp:sp modelId="{B0AC1082-3B2C-46D6-B0F1-8F3FE6728CCF}">
      <dsp:nvSpPr>
        <dsp:cNvPr id="0" name=""/>
        <dsp:cNvSpPr/>
      </dsp:nvSpPr>
      <dsp:spPr>
        <a:xfrm>
          <a:off x="8106723" y="1163995"/>
          <a:ext cx="895154" cy="8951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EF56C-67DB-461C-B42F-BE69BCB98354}">
      <dsp:nvSpPr>
        <dsp:cNvPr id="0" name=""/>
        <dsp:cNvSpPr/>
      </dsp:nvSpPr>
      <dsp:spPr>
        <a:xfrm>
          <a:off x="1527928" y="2309540"/>
          <a:ext cx="7011926" cy="8951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9473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en-US" sz="2400" kern="12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בכבישים  בינעירוניים יש אחוזים גבוהים יותר של נהיגה במהירות מופרזת</a:t>
          </a:r>
          <a:endParaRPr lang="he-IL" sz="2400" kern="1200" dirty="0">
            <a:latin typeface="Fb Florentina Light" panose="02020503050405020304" pitchFamily="18" charset="-79"/>
            <a:cs typeface="Fb Florentina Light" panose="02020503050405020304" pitchFamily="18" charset="-79"/>
          </a:endParaRPr>
        </a:p>
      </dsp:txBody>
      <dsp:txXfrm>
        <a:off x="1527928" y="2309540"/>
        <a:ext cx="6788138" cy="895154"/>
      </dsp:txXfrm>
    </dsp:sp>
    <dsp:sp modelId="{5EE45183-0D04-4266-850C-5ED5540A3795}">
      <dsp:nvSpPr>
        <dsp:cNvPr id="0" name=""/>
        <dsp:cNvSpPr/>
      </dsp:nvSpPr>
      <dsp:spPr>
        <a:xfrm>
          <a:off x="8106723" y="2326360"/>
          <a:ext cx="895154" cy="8951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1296B-ED75-46E9-AAD7-283A7912C1D7}">
      <dsp:nvSpPr>
        <dsp:cNvPr id="0" name=""/>
        <dsp:cNvSpPr/>
      </dsp:nvSpPr>
      <dsp:spPr>
        <a:xfrm>
          <a:off x="1542373" y="3488724"/>
          <a:ext cx="7011926" cy="8951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9473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>
              <a:latin typeface="Fb Florentina Light" panose="02020503050405020304" pitchFamily="18" charset="-79"/>
              <a:cs typeface="Fb Florentina Light" panose="02020503050405020304" pitchFamily="18" charset="-79"/>
            </a:rPr>
            <a:t>גברים נוהגים במהירות מופרזת יותר מנשים</a:t>
          </a:r>
        </a:p>
      </dsp:txBody>
      <dsp:txXfrm>
        <a:off x="1542373" y="3488724"/>
        <a:ext cx="6788138" cy="895154"/>
      </dsp:txXfrm>
    </dsp:sp>
    <dsp:sp modelId="{52770871-E7F8-4FDC-BD6F-E019994034E3}">
      <dsp:nvSpPr>
        <dsp:cNvPr id="0" name=""/>
        <dsp:cNvSpPr/>
      </dsp:nvSpPr>
      <dsp:spPr>
        <a:xfrm>
          <a:off x="8106723" y="3488724"/>
          <a:ext cx="895154" cy="8951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E0FB71-0198-43C3-900C-5B986197DD95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C7305D-FF50-4024-8240-05D08412EE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93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37E604-8DEF-40D7-943A-10D20F6E0C9B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9EC7FF-6643-41CE-AE77-AD7C353484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22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7FF-6643-41CE-AE77-AD7C35348400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806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פתיחה</a:t>
            </a:r>
          </a:p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המרחב התעבורתי הוא מרחב ציבורי שנועד לשרת את כולם באופן שוויוני. לכל בני האדם הזכות המלאה להשתמש במרחבי התעבורה על-פי החוקים הנהוגים בו, והחלים באופן שוויוני על כל משתמשי הדרך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מהירות הנסיעה משפיעה הן על הסיכוי להיות מעורב בתאונה והן על חומרת התאונה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7E01-4209-4904-92DC-C05BA6447BEE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593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215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06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64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BC80D-9204-4EC6-8030-A3041C9575E4}" type="slidenum">
              <a:rPr lang="he-IL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3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BC80D-9204-4EC6-8030-A3041C9575E4}" type="slidenum">
              <a:rPr lang="he-IL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08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71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284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2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12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06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31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885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A7F4-2816-4D22-AF97-F8EC07776B5D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F75FC-C0DF-425F-82DF-3A83069E05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40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fld id="{D5D1E1A8-1E5B-468E-ACFE-A1C191AB52D9}" type="slidenum">
              <a:rPr lang="he-IL" altLang="en-US" smtClean="0">
                <a:solidFill>
                  <a:prstClr val="black">
                    <a:tint val="75000"/>
                  </a:prstClr>
                </a:solidFill>
              </a:rPr>
              <a:pPr defTabSz="457200" rtl="0"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7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fld id="{D5D1E1A8-1E5B-468E-ACFE-A1C191AB52D9}" type="slidenum">
              <a:rPr lang="he-IL" altLang="en-US" smtClean="0">
                <a:solidFill>
                  <a:prstClr val="black">
                    <a:tint val="75000"/>
                  </a:prstClr>
                </a:solidFill>
              </a:rPr>
              <a:pPr defTabSz="457200" rtl="0"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EOTglRJxH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n-4Y2O4B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atzr.net/8aaf11" TargetMode="External"/><Relationship Id="rId5" Type="http://schemas.openxmlformats.org/officeDocument/2006/relationships/hyperlink" Target="https://katzr.net/504746" TargetMode="External"/><Relationship Id="rId4" Type="http://schemas.openxmlformats.org/officeDocument/2006/relationships/hyperlink" Target="https://katzr.net/ad15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תמונה 5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BA48322B-7A0A-4F47-BE7D-28F97C9D9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15" t="4812" r="-2" b="2052"/>
          <a:stretch/>
        </p:blipFill>
        <p:spPr>
          <a:xfrm>
            <a:off x="-46978" y="0"/>
            <a:ext cx="8668492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621533" y="5131351"/>
            <a:ext cx="25186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eaLnBrk="1" hangingPunct="1">
              <a:spcAft>
                <a:spcPts val="600"/>
              </a:spcAft>
              <a:defRPr/>
            </a:pPr>
            <a:r>
              <a:rPr lang="he-IL" sz="2000" b="1" dirty="0">
                <a:latin typeface="Fb Florentina" panose="02020503050405020304" pitchFamily="18" charset="-79"/>
                <a:cs typeface="Fb Florentina" panose="02020503050405020304" pitchFamily="18" charset="-79"/>
              </a:rPr>
              <a:t>כ' – כ"ה בחשוון </a:t>
            </a:r>
            <a:r>
              <a:rPr lang="he-IL" sz="2000" b="1" dirty="0" smtClean="0">
                <a:latin typeface="Fb Florentina" panose="02020503050405020304" pitchFamily="18" charset="-79"/>
                <a:cs typeface="Fb Florentina" panose="02020503050405020304" pitchFamily="18" charset="-79"/>
              </a:rPr>
              <a:t>התשפ"א</a:t>
            </a:r>
            <a:r>
              <a:rPr lang="en-US" sz="2000" b="1" dirty="0"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2000" b="1" dirty="0"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2000" b="1" dirty="0">
                <a:latin typeface="Fb Florentina" panose="02020503050405020304" pitchFamily="18" charset="-79"/>
                <a:cs typeface="Fb Florentina" panose="02020503050405020304" pitchFamily="18" charset="-79"/>
              </a:rPr>
              <a:t> </a:t>
            </a:r>
            <a:r>
              <a:rPr lang="he-IL" sz="3600" b="1" dirty="0">
                <a:latin typeface="Fb Florentina" panose="02020503050405020304" pitchFamily="18" charset="-79"/>
                <a:cs typeface="Fb Florentina" panose="02020503050405020304" pitchFamily="18" charset="-79"/>
              </a:rPr>
              <a:t>12-8</a:t>
            </a:r>
            <a:r>
              <a:rPr lang="he-IL" sz="2000" b="1" dirty="0">
                <a:latin typeface="Fb Florentina" panose="02020503050405020304" pitchFamily="18" charset="-79"/>
                <a:cs typeface="Fb Florentina" panose="02020503050405020304" pitchFamily="18" charset="-79"/>
              </a:rPr>
              <a:t> בנובמבר </a:t>
            </a:r>
            <a:r>
              <a:rPr lang="he-IL" sz="3600" b="1" dirty="0">
                <a:latin typeface="Fb Florentina" panose="02020503050405020304" pitchFamily="18" charset="-79"/>
                <a:cs typeface="Fb Florentina" panose="02020503050405020304" pitchFamily="18" charset="-79"/>
              </a:rPr>
              <a:t>2020 </a:t>
            </a:r>
            <a:endParaRPr lang="he-IL" sz="3600" dirty="0">
              <a:latin typeface="Fb Florentina" panose="02020503050405020304" pitchFamily="18" charset="-79"/>
              <a:cs typeface="Fb Florentina" panose="02020503050405020304" pitchFamily="18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EC79C93-1E69-4C3F-BC76-57CE37604215}"/>
              </a:ext>
            </a:extLst>
          </p:cNvPr>
          <p:cNvSpPr/>
          <p:nvPr/>
        </p:nvSpPr>
        <p:spPr>
          <a:xfrm>
            <a:off x="7511123" y="625673"/>
            <a:ext cx="4680857" cy="146304"/>
          </a:xfrm>
          <a:prstGeom prst="rect">
            <a:avLst/>
          </a:prstGeom>
          <a:solidFill>
            <a:srgbClr val="83B5D5"/>
          </a:solidFill>
          <a:ln>
            <a:solidFill>
              <a:srgbClr val="83B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0" y="5131351"/>
            <a:ext cx="6705820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נושא השבוע: </a:t>
            </a:r>
            <a:r>
              <a:rPr lang="he-IL" sz="2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מהירות</a:t>
            </a:r>
          </a:p>
          <a:p>
            <a:pPr defTabSz="457200">
              <a:lnSpc>
                <a:spcPct val="150000"/>
              </a:lnSpc>
            </a:pPr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מטרת המצגת: </a:t>
            </a:r>
            <a:r>
              <a:rPr lang="he-IL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התלמידים יפתחו את המודעות </a:t>
            </a:r>
            <a:r>
              <a:rPr lang="he-IL" sz="2400" b="1" dirty="0" smtClean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וההבנה להשפעת </a:t>
            </a:r>
            <a:r>
              <a:rPr lang="he-IL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המהירות על בטיחותם כמשתמשי </a:t>
            </a:r>
            <a:r>
              <a:rPr lang="he-IL" sz="2400" b="1" dirty="0" smtClean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דרך</a:t>
            </a:r>
            <a:endParaRPr lang="he-IL" sz="2400" b="1" dirty="0">
              <a:latin typeface="Aharoni" panose="02010803020104030203" pitchFamily="2" charset="-79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8208559" y="1307085"/>
            <a:ext cx="3766861" cy="2826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השבוע</a:t>
            </a:r>
            <a:r>
              <a:rPr lang="en-US" sz="44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 </a:t>
            </a:r>
            <a:r>
              <a:rPr lang="en-US" sz="440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הלאומי</a:t>
            </a:r>
            <a:r>
              <a:rPr lang="en-US" sz="44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 </a:t>
            </a:r>
            <a:r>
              <a:rPr lang="en-US" sz="440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לבטיחות</a:t>
            </a:r>
            <a:r>
              <a:rPr lang="en-US" sz="44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 </a:t>
            </a:r>
            <a:r>
              <a:rPr lang="en-US" sz="440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3B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Black" panose="02020503050405020304" pitchFamily="18" charset="-79"/>
                <a:ea typeface="+mj-ea"/>
                <a:cs typeface="Fb Florentina Black" panose="02020503050405020304" pitchFamily="18" charset="-79"/>
              </a:rPr>
              <a:t>בדרכים</a:t>
            </a:r>
            <a:endParaRPr lang="en-US" sz="4400" dirty="0" smtClean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83B5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 Florentina Black" panose="02020503050405020304" pitchFamily="18" charset="-79"/>
              <a:ea typeface="+mj-ea"/>
              <a:cs typeface="Fb Florentina Black" panose="02020503050405020304" pitchFamily="18" charset="-79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30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latin typeface="Fb Florentina" panose="02020503050405020304" pitchFamily="18" charset="-79"/>
                <a:ea typeface="+mj-ea"/>
                <a:cs typeface="Fb Florentina" panose="02020503050405020304" pitchFamily="18" charset="-79"/>
              </a:rPr>
              <a:t>שנת</a:t>
            </a:r>
            <a:r>
              <a:rPr lang="en-US" sz="43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latin typeface="Fb Florentina" panose="02020503050405020304" pitchFamily="18" charset="-79"/>
                <a:ea typeface="+mj-ea"/>
                <a:cs typeface="Fb Florentina" panose="02020503050405020304" pitchFamily="18" charset="-79"/>
              </a:rPr>
              <a:t> </a:t>
            </a:r>
            <a:r>
              <a:rPr lang="en-US" sz="430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latin typeface="Fb Florentina" panose="02020503050405020304" pitchFamily="18" charset="-79"/>
                <a:ea typeface="+mj-ea"/>
                <a:cs typeface="Fb Florentina" panose="02020503050405020304" pitchFamily="18" charset="-79"/>
              </a:rPr>
              <a:t>הלימודים</a:t>
            </a:r>
            <a:r>
              <a:rPr lang="en-US" sz="43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latin typeface="Fb Florentina" panose="02020503050405020304" pitchFamily="18" charset="-79"/>
                <a:ea typeface="+mj-ea"/>
                <a:cs typeface="Fb Florentina" panose="02020503050405020304" pitchFamily="18" charset="-79"/>
              </a:rPr>
              <a:t> </a:t>
            </a:r>
            <a:r>
              <a:rPr lang="he-IL" sz="43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latin typeface="Fb Florentina" panose="02020503050405020304" pitchFamily="18" charset="-79"/>
                <a:ea typeface="+mj-ea"/>
                <a:cs typeface="Fb Florentina" panose="02020503050405020304" pitchFamily="18" charset="-79"/>
              </a:rPr>
              <a:t>תשפ"א</a:t>
            </a:r>
            <a:endParaRPr lang="en-US" sz="43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latin typeface="Fb Florentina" panose="02020503050405020304" pitchFamily="18" charset="-79"/>
              <a:ea typeface="+mj-ea"/>
              <a:cs typeface="Fb Florent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2586967"/>
      </p:ext>
    </p:extLst>
  </p:cSld>
  <p:clrMapOvr>
    <a:masterClrMapping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BA48322B-7A0A-4F47-BE7D-28F97C9D9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5" t="4812" r="-2" b="2052"/>
          <a:stretch/>
        </p:blipFill>
        <p:spPr>
          <a:xfrm>
            <a:off x="0" y="-60534"/>
            <a:ext cx="12191980" cy="6857990"/>
          </a:xfrm>
          <a:prstGeom prst="rect">
            <a:avLst/>
          </a:prstGeom>
        </p:spPr>
      </p:pic>
      <p:sp>
        <p:nvSpPr>
          <p:cNvPr id="6" name="כותרת משנה 2"/>
          <p:cNvSpPr txBox="1">
            <a:spLocks/>
          </p:cNvSpPr>
          <p:nvPr/>
        </p:nvSpPr>
        <p:spPr>
          <a:xfrm>
            <a:off x="4635063" y="2397411"/>
            <a:ext cx="7325710" cy="3300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"בחופשת השבת יצאו מיקי ושלושה חברים לפאב בתל אביב. בתום הבילוי הם עלו לרכב..."</a:t>
            </a:r>
          </a:p>
          <a:p>
            <a:pPr marL="0" indent="0" algn="ctr">
              <a:buNone/>
            </a:pPr>
            <a:endParaRPr lang="he-I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"הנסיעה הייתה מהירה מידי, הרכב ניסה לעקוף רכב אחר הוא נתקע במעקה הבטיחות והתהפך"</a:t>
            </a:r>
          </a:p>
          <a:p>
            <a:pPr marL="0" indent="0" algn="ctr">
              <a:buNone/>
            </a:pPr>
            <a:endParaRPr lang="he-I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"הרכב עלה באש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הם לא הצליחו להיחלץ"</a:t>
            </a:r>
          </a:p>
        </p:txBody>
      </p:sp>
      <p:sp>
        <p:nvSpPr>
          <p:cNvPr id="8" name="מלבן 7"/>
          <p:cNvSpPr/>
          <p:nvPr/>
        </p:nvSpPr>
        <p:spPr>
          <a:xfrm>
            <a:off x="5675586" y="532963"/>
            <a:ext cx="567821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הקדישו דקה אחת מסיפור אישי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כדי למנוע את הסיפור הבא!</a:t>
            </a:r>
          </a:p>
          <a:p>
            <a:pPr algn="ctr"/>
            <a:endParaRPr lang="he-I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https://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youtu.be/1EOTglRJxHA</a:t>
            </a: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he-I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459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BA48322B-7A0A-4F47-BE7D-28F97C9D9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5" t="4812" r="-2" b="2052"/>
          <a:stretch/>
        </p:blipFill>
        <p:spPr>
          <a:xfrm>
            <a:off x="0" y="-60534"/>
            <a:ext cx="12191980" cy="6857990"/>
          </a:xfrm>
          <a:prstGeom prst="rect">
            <a:avLst/>
          </a:prstGeom>
        </p:spPr>
      </p:pic>
      <p:sp>
        <p:nvSpPr>
          <p:cNvPr id="6" name="כותרת משנה 2"/>
          <p:cNvSpPr txBox="1">
            <a:spLocks/>
          </p:cNvSpPr>
          <p:nvPr/>
        </p:nvSpPr>
        <p:spPr>
          <a:xfrm>
            <a:off x="5801710" y="1205132"/>
            <a:ext cx="6237890" cy="3300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עלינו לשנות את תרבות הנהיגה בישראל!</a:t>
            </a:r>
          </a:p>
          <a:p>
            <a:pPr marL="0" indent="0" algn="ctr">
              <a:buNone/>
            </a:pPr>
            <a:endParaRPr lang="he-I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https://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youtu.be/RLn-4Y2O4Bo</a:t>
            </a:r>
            <a:endParaRPr lang="he-I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he-I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מה דעתכם?</a:t>
            </a:r>
          </a:p>
        </p:txBody>
      </p:sp>
    </p:spTree>
    <p:extLst>
      <p:ext uri="{BB962C8B-B14F-4D97-AF65-F5344CB8AC3E}">
        <p14:creationId xmlns:p14="http://schemas.microsoft.com/office/powerpoint/2010/main" val="110295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47DE9D65-E61C-4FCF-9C6A-43DDE23D6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1715" t="4812" r="-2" b="20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תיבת טקסט 1"/>
          <p:cNvSpPr txBox="1"/>
          <p:nvPr/>
        </p:nvSpPr>
        <p:spPr>
          <a:xfrm>
            <a:off x="239350" y="6417840"/>
            <a:ext cx="3072341" cy="3955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srgbClr val="DBD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מלבן: פינה יחידה מעוגלת 15">
            <a:extLst>
              <a:ext uri="{FF2B5EF4-FFF2-40B4-BE49-F238E27FC236}">
                <a16:creationId xmlns:a16="http://schemas.microsoft.com/office/drawing/2014/main" id="{BC12C620-6BDE-4C91-A95F-5347756926A9}"/>
              </a:ext>
            </a:extLst>
          </p:cNvPr>
          <p:cNvSpPr/>
          <p:nvPr/>
        </p:nvSpPr>
        <p:spPr>
          <a:xfrm rot="10800000">
            <a:off x="781819" y="1413976"/>
            <a:ext cx="10534968" cy="1717612"/>
          </a:xfrm>
          <a:prstGeom prst="round1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כותרת 1"/>
          <p:cNvSpPr txBox="1">
            <a:spLocks/>
          </p:cNvSpPr>
          <p:nvPr/>
        </p:nvSpPr>
        <p:spPr>
          <a:xfrm>
            <a:off x="543853" y="1413975"/>
            <a:ext cx="10915650" cy="1395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800" b="1" baseline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מהירות מופרזת מעורבת בגרימתן של כ-</a:t>
            </a:r>
            <a:r>
              <a:rPr lang="he-IL" sz="8000" b="1" baseline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Light" panose="02020503050405020304" pitchFamily="18" charset="-79"/>
                <a:cs typeface="Fb Florentina Light" panose="02020503050405020304" pitchFamily="18" charset="-79"/>
              </a:rPr>
              <a:t>30%</a:t>
            </a:r>
            <a:r>
              <a:rPr lang="he-IL" sz="4800" b="1" baseline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Light" panose="02020503050405020304" pitchFamily="18" charset="-79"/>
                <a:cs typeface="Fb Florentina Light" panose="02020503050405020304" pitchFamily="18" charset="-79"/>
              </a:rPr>
              <a:t> מסך כל תאונות הדרכים </a:t>
            </a:r>
            <a:r>
              <a:rPr lang="he-IL" sz="4800" b="1" baseline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הקטלניות</a:t>
            </a:r>
            <a:endParaRPr lang="he-IL" sz="5400" b="1" baseline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 Florentina Light" panose="02020503050405020304" pitchFamily="18" charset="-79"/>
              <a:cs typeface="Fb Florentina Light" panose="02020503050405020304" pitchFamily="18" charset="-79"/>
            </a:endParaRPr>
          </a:p>
        </p:txBody>
      </p:sp>
      <p:sp>
        <p:nvSpPr>
          <p:cNvPr id="18" name="מלבן: פינה יחידה מעוגלת 17">
            <a:extLst>
              <a:ext uri="{FF2B5EF4-FFF2-40B4-BE49-F238E27FC236}">
                <a16:creationId xmlns:a16="http://schemas.microsoft.com/office/drawing/2014/main" id="{55C12E76-4174-41F2-952E-4BFA733B859D}"/>
              </a:ext>
            </a:extLst>
          </p:cNvPr>
          <p:cNvSpPr/>
          <p:nvPr/>
        </p:nvSpPr>
        <p:spPr>
          <a:xfrm rot="10800000">
            <a:off x="778636" y="3451249"/>
            <a:ext cx="10534968" cy="2101825"/>
          </a:xfrm>
          <a:prstGeom prst="round1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מלבן 3"/>
          <p:cNvSpPr/>
          <p:nvPr/>
        </p:nvSpPr>
        <p:spPr>
          <a:xfrm>
            <a:off x="3203092" y="3449718"/>
            <a:ext cx="811051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002060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למהירות הנסיעה השפעה </a:t>
            </a:r>
            <a:r>
              <a:rPr lang="he-IL" sz="3200" dirty="0" smtClean="0">
                <a:solidFill>
                  <a:srgbClr val="002060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מכרעת, ככל </a:t>
            </a:r>
            <a:r>
              <a:rPr lang="he-IL" sz="3200" dirty="0">
                <a:solidFill>
                  <a:srgbClr val="002060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שהמהירות גבוהה יותר - תוצאת הפגיעה במשתמשי הדרך הפגיעים תהיה חמורה </a:t>
            </a:r>
            <a:r>
              <a:rPr lang="he-IL" sz="3200" dirty="0" smtClean="0">
                <a:solidFill>
                  <a:srgbClr val="002060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יותר</a:t>
            </a:r>
          </a:p>
          <a:p>
            <a:endParaRPr lang="he-IL" sz="3200" dirty="0">
              <a:solidFill>
                <a:srgbClr val="002060"/>
              </a:solidFill>
              <a:latin typeface="Fb Florentina Light" panose="02020503050405020304" pitchFamily="18" charset="-79"/>
              <a:cs typeface="Fb Florentina Light" panose="02020503050405020304" pitchFamily="18" charset="-79"/>
            </a:endParaRPr>
          </a:p>
          <a:p>
            <a:r>
              <a:rPr lang="he-IL" sz="3200" dirty="0"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נהיגה במהירות מופרזת היא הימור – הימור על היכולת לבלום בשעת סכנה, להגיב במקרה הצורך</a:t>
            </a:r>
          </a:p>
          <a:p>
            <a:endParaRPr lang="he-IL" sz="3200" dirty="0">
              <a:solidFill>
                <a:srgbClr val="002060"/>
              </a:solidFill>
              <a:latin typeface="Fb Florentina Light" panose="02020503050405020304" pitchFamily="18" charset="-79"/>
              <a:cs typeface="Fb Florentina Light" panose="02020503050405020304" pitchFamily="18" charset="-79"/>
            </a:endParaRPr>
          </a:p>
        </p:txBody>
      </p:sp>
      <p:pic>
        <p:nvPicPr>
          <p:cNvPr id="1026" name="Picture 2" descr="http://images8.webydo.com/94/9407347/3958/47DBF409-6607-E0AB-9FC7-657D4D2F8C4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83" b="100000" l="0" r="99147">
                        <a14:foregroundMark x1="46482" y1="13314" x2="3412" y2="61756"/>
                        <a14:foregroundMark x1="35821" y1="15297" x2="426" y2="57507"/>
                        <a14:foregroundMark x1="12580" y1="60907" x2="14286" y2="98017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1" y="4212160"/>
            <a:ext cx="2414931" cy="13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3.7037E-7 L -0.11198 0.12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61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grpId="1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47DE9D65-E61C-4FCF-9C6A-43DDE23D6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1715" t="4812" r="-2" b="205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8320" y="552898"/>
            <a:ext cx="8823960" cy="1325563"/>
          </a:xfrm>
        </p:spPr>
        <p:txBody>
          <a:bodyPr/>
          <a:lstStyle/>
          <a:p>
            <a:r>
              <a:rPr lang="he-IL" b="1" dirty="0" smtClean="0"/>
              <a:t>סכנות והשלכות של נהיגה במהירות מופרזת</a:t>
            </a:r>
            <a:endParaRPr lang="he-IL" b="1" dirty="0"/>
          </a:p>
        </p:txBody>
      </p:sp>
      <p:sp>
        <p:nvSpPr>
          <p:cNvPr id="7" name="כותרת 5"/>
          <p:cNvSpPr txBox="1">
            <a:spLocks/>
          </p:cNvSpPr>
          <p:nvPr/>
        </p:nvSpPr>
        <p:spPr bwMode="gray">
          <a:xfrm>
            <a:off x="8621486" y="106734"/>
            <a:ext cx="3570512" cy="892329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defRPr/>
            </a:pP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השבוע הלאומי לבטיחות בדרכים </a:t>
            </a:r>
            <a: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שנת הלימודים התשפ"א</a:t>
            </a:r>
            <a: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בסימן</a:t>
            </a:r>
            <a:r>
              <a:rPr lang="he-IL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 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  <a:r>
              <a:rPr lang="he-IL" sz="1600" dirty="0">
                <a:ln w="0"/>
                <a:solidFill>
                  <a:srgbClr val="0070C0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מהירות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3276607899"/>
              </p:ext>
            </p:extLst>
          </p:nvPr>
        </p:nvGraphicFramePr>
        <p:xfrm>
          <a:off x="1645910" y="1784763"/>
          <a:ext cx="9215130" cy="474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140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47DE9D65-E61C-4FCF-9C6A-43DDE23D6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1715" t="4812" r="-2" b="20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504184" y="878111"/>
            <a:ext cx="2939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u="sng" dirty="0" smtClean="0"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נתונים:</a:t>
            </a:r>
            <a:endParaRPr lang="he-IL" sz="2400" b="1" u="sng" dirty="0">
              <a:latin typeface="Fb Florentina Light" panose="02020503050405020304" pitchFamily="18" charset="-79"/>
              <a:cs typeface="Fb Florentina Light" panose="02020503050405020304" pitchFamily="18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627137827"/>
              </p:ext>
            </p:extLst>
          </p:nvPr>
        </p:nvGraphicFramePr>
        <p:xfrm>
          <a:off x="2847975" y="2068063"/>
          <a:ext cx="10544251" cy="438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חץ ימינה מחורץ 4">
            <a:hlinkClick r:id="rId9" action="ppaction://hlinksldjump"/>
          </p:cNvPr>
          <p:cNvSpPr/>
          <p:nvPr/>
        </p:nvSpPr>
        <p:spPr>
          <a:xfrm flipH="1">
            <a:off x="85721" y="5832909"/>
            <a:ext cx="2407221" cy="10250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לחץ עלי בכדי להגיע לשקף המרכז</a:t>
            </a:r>
          </a:p>
        </p:txBody>
      </p:sp>
      <p:sp>
        <p:nvSpPr>
          <p:cNvPr id="2" name="AutoShape 2" descr="×ª××¦××ª ×ª××× × ×¢×××¨ ×¡××¡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24" name="כותרת 5">
            <a:extLst>
              <a:ext uri="{FF2B5EF4-FFF2-40B4-BE49-F238E27FC236}">
                <a16:creationId xmlns:a16="http://schemas.microsoft.com/office/drawing/2014/main" id="{24217A3A-8523-4636-93EB-373BC9292B26}"/>
              </a:ext>
            </a:extLst>
          </p:cNvPr>
          <p:cNvSpPr txBox="1">
            <a:spLocks/>
          </p:cNvSpPr>
          <p:nvPr/>
        </p:nvSpPr>
        <p:spPr bwMode="gray">
          <a:xfrm>
            <a:off x="6373891" y="106734"/>
            <a:ext cx="7977853" cy="892329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defRPr/>
            </a:pP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השבוע הלאומי לבטיחות בדרכים </a:t>
            </a:r>
            <a: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שנת הלימודים התשפ"א</a:t>
            </a:r>
            <a: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בסימן</a:t>
            </a:r>
            <a:r>
              <a:rPr lang="he-IL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 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  <a:r>
              <a:rPr lang="he-IL" sz="1600" dirty="0">
                <a:ln w="0"/>
                <a:solidFill>
                  <a:srgbClr val="0070C0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מהירות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1841FFDC-3BF0-48CF-8DA4-848C8AC471F4}"/>
              </a:ext>
            </a:extLst>
          </p:cNvPr>
          <p:cNvSpPr/>
          <p:nvPr/>
        </p:nvSpPr>
        <p:spPr>
          <a:xfrm rot="11466837">
            <a:off x="15511" y="1688235"/>
            <a:ext cx="4042166" cy="41879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89BB27E-6590-4072-B2E1-A6513E190FE9}"/>
              </a:ext>
            </a:extLst>
          </p:cNvPr>
          <p:cNvSpPr txBox="1"/>
          <p:nvPr/>
        </p:nvSpPr>
        <p:spPr>
          <a:xfrm>
            <a:off x="258871" y="2189490"/>
            <a:ext cx="355544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800" b="1" u="sng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הידעתם?</a:t>
            </a:r>
            <a:r>
              <a:rPr lang="en-US" sz="18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</a:br>
            <a:endParaRPr lang="he-IL" sz="1800" dirty="0">
              <a:solidFill>
                <a:schemeClr val="tx1"/>
              </a:solidFill>
              <a:latin typeface="Fb Florentina Light" panose="02020503050405020304" pitchFamily="18" charset="-79"/>
              <a:cs typeface="Fb Florentina Light" panose="02020503050405020304" pitchFamily="18" charset="-79"/>
            </a:endParaRPr>
          </a:p>
          <a:p>
            <a:pPr algn="ctr">
              <a:defRPr/>
            </a:pPr>
            <a:r>
              <a:rPr lang="he-IL" sz="18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קיים קשר הדוק בין מהירות הנסיעה לבטיחות בדרכים! </a:t>
            </a:r>
          </a:p>
          <a:p>
            <a:pPr algn="ctr">
              <a:defRPr/>
            </a:pPr>
            <a:r>
              <a:rPr lang="he-IL" sz="18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מהירות מופרזת מגבירה את הסיכוי להתרחשותה של תאונת דרכים ומגבירה את חומרת הפציעה במקרה של תאונה !!!</a:t>
            </a:r>
          </a:p>
          <a:p>
            <a:pPr algn="ctr">
              <a:defRPr/>
            </a:pPr>
            <a:r>
              <a:rPr lang="he-IL" sz="18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מהירות מופרזת מעורבת בגרימתן של </a:t>
            </a:r>
            <a:r>
              <a:rPr lang="he-IL" sz="36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30</a:t>
            </a:r>
            <a:r>
              <a:rPr lang="he-IL" sz="3600" dirty="0" smtClean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%</a:t>
            </a:r>
            <a:r>
              <a:rPr lang="he-IL" sz="1800" dirty="0" smtClean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 מסך </a:t>
            </a:r>
            <a:r>
              <a:rPr lang="he-IL" sz="18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</a:rPr>
              <a:t>כל התאונות הקטלניות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0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E19D2343-4DF1-47B9-B644-1BA1FB280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1715" t="4812" r="-2" b="20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562F88E8-3E81-4144-A10A-D353108B678C}"/>
              </a:ext>
            </a:extLst>
          </p:cNvPr>
          <p:cNvSpPr txBox="1">
            <a:spLocks/>
          </p:cNvSpPr>
          <p:nvPr/>
        </p:nvSpPr>
        <p:spPr>
          <a:xfrm>
            <a:off x="145473" y="1828800"/>
            <a:ext cx="11887200" cy="437197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1800" dirty="0"/>
          </a:p>
        </p:txBody>
      </p:sp>
      <p:sp>
        <p:nvSpPr>
          <p:cNvPr id="8" name="כותרת 5">
            <a:extLst>
              <a:ext uri="{FF2B5EF4-FFF2-40B4-BE49-F238E27FC236}">
                <a16:creationId xmlns:a16="http://schemas.microsoft.com/office/drawing/2014/main" id="{1732E39D-7F39-4218-8B12-54D2E3FAE810}"/>
              </a:ext>
            </a:extLst>
          </p:cNvPr>
          <p:cNvSpPr txBox="1">
            <a:spLocks/>
          </p:cNvSpPr>
          <p:nvPr/>
        </p:nvSpPr>
        <p:spPr bwMode="gray">
          <a:xfrm>
            <a:off x="6373891" y="106734"/>
            <a:ext cx="7977853" cy="892329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defRPr/>
            </a:pP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השבוע הלאומי לבטיחות בדרכים </a:t>
            </a:r>
            <a: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שנת הלימודים התשפ"א</a:t>
            </a:r>
            <a: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בסימן</a:t>
            </a:r>
            <a:r>
              <a:rPr lang="he-IL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 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  <a:r>
              <a:rPr lang="he-IL" sz="1600" dirty="0">
                <a:ln w="0"/>
                <a:solidFill>
                  <a:srgbClr val="0070C0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מהירות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</a:p>
        </p:txBody>
      </p:sp>
      <p:sp>
        <p:nvSpPr>
          <p:cNvPr id="4" name="מלבן 3"/>
          <p:cNvSpPr/>
          <p:nvPr/>
        </p:nvSpPr>
        <p:spPr>
          <a:xfrm>
            <a:off x="526483" y="1875255"/>
            <a:ext cx="11139053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he-IL" sz="2400" b="1" dirty="0" smtClean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שמירת מרחק= שמירה על החיים!</a:t>
            </a:r>
          </a:p>
          <a:p>
            <a:pPr marL="257175" indent="-257175" defTabSz="4572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he-IL" sz="2400" dirty="0" smtClean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מרחק תגובה – המרחק שהרכב עובר מרגע ההבחנה בצורך להגיב על אירוע מסוים עד התחלת התגובה (לחיצה על דוושת הבלימה, סיבוב ההגה, צפירה וכו')</a:t>
            </a:r>
            <a:endParaRPr lang="en-US" sz="2400" dirty="0" smtClean="0">
              <a:solidFill>
                <a:prstClr val="black"/>
              </a:solidFill>
              <a:latin typeface="Fb Florentina Light" panose="02020503050405020304" pitchFamily="18" charset="-79"/>
              <a:ea typeface="David" panose="020E0502060401010101" pitchFamily="34" charset="-79"/>
              <a:cs typeface="Fb Florentina Light" panose="02020503050405020304" pitchFamily="18" charset="-79"/>
            </a:endParaRPr>
          </a:p>
          <a:p>
            <a:pPr marL="257175" indent="-257175" defTabSz="4572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he-IL" sz="2400" dirty="0" smtClean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מרחק בלימה – המרחק שהרכב עובר מרגע הלחיצה על הבלם ועד לעצירת הרכב</a:t>
            </a:r>
            <a:endParaRPr lang="en-US" sz="2400" dirty="0" smtClean="0">
              <a:solidFill>
                <a:prstClr val="black"/>
              </a:solidFill>
              <a:latin typeface="Fb Florentina Light" panose="02020503050405020304" pitchFamily="18" charset="-79"/>
              <a:ea typeface="David" panose="020E0502060401010101" pitchFamily="34" charset="-79"/>
              <a:cs typeface="Fb Florentina Light" panose="02020503050405020304" pitchFamily="18" charset="-79"/>
            </a:endParaRPr>
          </a:p>
          <a:p>
            <a:pPr marL="257175" indent="-257175" defTabSz="4572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he-IL" sz="2400" dirty="0" smtClean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מרחק </a:t>
            </a:r>
            <a:r>
              <a:rPr lang="he-IL" sz="2400" dirty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עצירה – המרחק שהרכב עובר מרגע ההבחנה בצורך להגיע על אירוע ועד לעצירת </a:t>
            </a:r>
            <a:r>
              <a:rPr lang="he-IL" sz="2400" dirty="0" smtClean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הרכב</a:t>
            </a:r>
            <a:endParaRPr lang="en-US" sz="2400" dirty="0">
              <a:solidFill>
                <a:prstClr val="black"/>
              </a:solidFill>
              <a:latin typeface="Fb Florentina Light" panose="02020503050405020304" pitchFamily="18" charset="-79"/>
              <a:ea typeface="David" panose="020E0502060401010101" pitchFamily="34" charset="-79"/>
              <a:cs typeface="Fb Florentina Light" panose="02020503050405020304" pitchFamily="18" charset="-79"/>
            </a:endParaRPr>
          </a:p>
          <a:p>
            <a:pPr marL="257175" indent="-257175" defTabSz="457200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e-IL" sz="2400" dirty="0">
                <a:solidFill>
                  <a:prstClr val="black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מרחק עצירה = מרחק תגובה + מרחק בלימה</a:t>
            </a:r>
            <a:endParaRPr lang="en-US" sz="2400" dirty="0">
              <a:solidFill>
                <a:prstClr val="black"/>
              </a:solidFill>
              <a:latin typeface="Fb Florentina Light" panose="02020503050405020304" pitchFamily="18" charset="-79"/>
              <a:ea typeface="David" panose="020E0502060401010101" pitchFamily="34" charset="-79"/>
              <a:cs typeface="Fb Florentina Light" panose="02020503050405020304" pitchFamily="18" charset="-79"/>
            </a:endParaRPr>
          </a:p>
          <a:p>
            <a:pPr algn="just" defTabSz="457200" rtl="0">
              <a:lnSpc>
                <a:spcPct val="200000"/>
              </a:lnSpc>
              <a:spcAft>
                <a:spcPts val="600"/>
              </a:spcAft>
            </a:pPr>
            <a:r>
              <a:rPr lang="he-IL" dirty="0">
                <a:solidFill>
                  <a:srgbClr val="000000"/>
                </a:solidFill>
                <a:latin typeface="Fb Florentina Light" panose="02020503050405020304" pitchFamily="18" charset="-79"/>
                <a:ea typeface="David" panose="020E0502060401010101" pitchFamily="34" charset="-79"/>
                <a:cs typeface="Fb Florentina Light" panose="02020503050405020304" pitchFamily="18" charset="-79"/>
              </a:rPr>
              <a:t> </a:t>
            </a:r>
            <a:endParaRPr lang="en-US" dirty="0">
              <a:solidFill>
                <a:prstClr val="black"/>
              </a:solidFill>
              <a:latin typeface="Fb Florentina Light" panose="02020503050405020304" pitchFamily="18" charset="-79"/>
              <a:ea typeface="Calibri" panose="020F0502020204030204" pitchFamily="34" charset="0"/>
              <a:cs typeface="Fb Florentina Light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כביש, חוץ, סצינה, דשא&#10;&#10;התיאור נוצר באופן אוטומטי">
            <a:extLst>
              <a:ext uri="{FF2B5EF4-FFF2-40B4-BE49-F238E27FC236}">
                <a16:creationId xmlns:a16="http://schemas.microsoft.com/office/drawing/2014/main" id="{C1C0F767-7AEC-439E-9F98-754A78429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1715" t="4812" r="-2" b="2052"/>
          <a:stretch/>
        </p:blipFill>
        <p:spPr>
          <a:xfrm>
            <a:off x="532" y="10"/>
            <a:ext cx="12191980" cy="6857990"/>
          </a:xfrm>
          <a:prstGeom prst="rect">
            <a:avLst/>
          </a:prstGeom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7DE422F5-2A89-4158-A8A5-272AFFDB33D3}"/>
              </a:ext>
            </a:extLst>
          </p:cNvPr>
          <p:cNvSpPr txBox="1">
            <a:spLocks/>
          </p:cNvSpPr>
          <p:nvPr/>
        </p:nvSpPr>
        <p:spPr>
          <a:xfrm>
            <a:off x="2963982" y="1558547"/>
            <a:ext cx="6264036" cy="92422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1800" dirty="0"/>
          </a:p>
        </p:txBody>
      </p:sp>
      <p:sp>
        <p:nvSpPr>
          <p:cNvPr id="5" name="כותרת 5">
            <a:extLst>
              <a:ext uri="{FF2B5EF4-FFF2-40B4-BE49-F238E27FC236}">
                <a16:creationId xmlns:a16="http://schemas.microsoft.com/office/drawing/2014/main" id="{64A18C49-709F-4B39-A014-D101DD8CAD4F}"/>
              </a:ext>
            </a:extLst>
          </p:cNvPr>
          <p:cNvSpPr txBox="1">
            <a:spLocks/>
          </p:cNvSpPr>
          <p:nvPr/>
        </p:nvSpPr>
        <p:spPr bwMode="gray">
          <a:xfrm>
            <a:off x="6373891" y="106734"/>
            <a:ext cx="7977853" cy="892329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defRPr/>
            </a:pP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השבוע הלאומי לבטיחות בדרכים </a:t>
            </a:r>
            <a: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שנת הלימודים התשפ"א</a:t>
            </a:r>
            <a: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/>
            </a:r>
            <a:br>
              <a:rPr lang="en-US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</a:b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בסימן</a:t>
            </a:r>
            <a:r>
              <a:rPr lang="he-IL" sz="1600" dirty="0">
                <a:ln w="0"/>
                <a:solidFill>
                  <a:schemeClr val="tx2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 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  <a:r>
              <a:rPr lang="he-IL" sz="1600" dirty="0">
                <a:ln w="0"/>
                <a:solidFill>
                  <a:srgbClr val="0070C0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מהירות</a:t>
            </a:r>
            <a:r>
              <a:rPr lang="he-IL" sz="1600" dirty="0">
                <a:ln w="0"/>
                <a:solidFill>
                  <a:schemeClr val="tx1"/>
                </a:solidFill>
                <a:latin typeface="Fb Florentina" panose="02020503050405020304" pitchFamily="18" charset="-79"/>
                <a:cs typeface="Fb Florentina" panose="02020503050405020304" pitchFamily="18" charset="-79"/>
              </a:rPr>
              <a:t>"</a:t>
            </a: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640ADD34-4879-4162-8E17-54687B62324B}"/>
              </a:ext>
            </a:extLst>
          </p:cNvPr>
          <p:cNvSpPr txBox="1">
            <a:spLocks/>
          </p:cNvSpPr>
          <p:nvPr/>
        </p:nvSpPr>
        <p:spPr>
          <a:xfrm>
            <a:off x="3735889" y="1803360"/>
            <a:ext cx="4720222" cy="699218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3000" b="1" u="sng" spc="46" dirty="0">
                <a:ln w="11430"/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" panose="02020503050405020304" pitchFamily="18" charset="-79"/>
                <a:cs typeface="Fb Florentina" panose="02020503050405020304" pitchFamily="18" charset="-79"/>
              </a:rPr>
              <a:t>מחקרים</a:t>
            </a:r>
            <a:endParaRPr lang="he-IL" sz="2800" b="1" u="sng" spc="46" dirty="0">
              <a:ln w="11430"/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 Florentina" panose="02020503050405020304" pitchFamily="18" charset="-79"/>
              <a:cs typeface="Fb Florentina" panose="02020503050405020304" pitchFamily="18" charset="-79"/>
            </a:endParaRPr>
          </a:p>
          <a:p>
            <a:pPr algn="ctr">
              <a:defRPr/>
            </a:pPr>
            <a:r>
              <a:rPr lang="he-IL" sz="2800" b="1" u="sng" spc="46" dirty="0">
                <a:ln w="11430"/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 Florentina" panose="02020503050405020304" pitchFamily="18" charset="-79"/>
                <a:ea typeface="+mn-ea"/>
                <a:cs typeface="Fb Florentina" panose="02020503050405020304" pitchFamily="18" charset="-79"/>
              </a:rPr>
              <a:t> 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D41750F-1250-43D2-8B1E-0A3B6B95AB61}"/>
              </a:ext>
            </a:extLst>
          </p:cNvPr>
          <p:cNvSpPr/>
          <p:nvPr/>
        </p:nvSpPr>
        <p:spPr>
          <a:xfrm>
            <a:off x="2112460" y="4043547"/>
            <a:ext cx="7791449" cy="10780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07000"/>
              </a:lnSpc>
            </a:pPr>
            <a:r>
              <a:rPr lang="he-IL" sz="24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סקר ארצי של מהירות נסיעה בישראל</a:t>
            </a:r>
            <a:endParaRPr lang="en-US" sz="2000" dirty="0">
              <a:solidFill>
                <a:schemeClr val="tx1"/>
              </a:solidFill>
              <a:latin typeface="Fb Florentina Light" panose="02020503050405020304" pitchFamily="18" charset="-79"/>
              <a:ea typeface="Calibri"/>
              <a:cs typeface="Fb Florentina Light" panose="02020503050405020304" pitchFamily="18" charset="-79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727153B-02EF-4DB9-A308-6D40CE4FD41D}"/>
              </a:ext>
            </a:extLst>
          </p:cNvPr>
          <p:cNvSpPr/>
          <p:nvPr/>
        </p:nvSpPr>
        <p:spPr>
          <a:xfrm>
            <a:off x="2124075" y="2747391"/>
            <a:ext cx="7791449" cy="10978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 rtl="0"/>
            <a:endParaRPr lang="he-IL" sz="2400" dirty="0">
              <a:solidFill>
                <a:schemeClr val="tx1"/>
              </a:solidFill>
              <a:latin typeface="Fb Florentina Light" panose="02020503050405020304" pitchFamily="18" charset="-79"/>
              <a:cs typeface="Fb Florentina Light" panose="02020503050405020304" pitchFamily="18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91699926-435A-42C8-B942-0CA671902E89}"/>
              </a:ext>
            </a:extLst>
          </p:cNvPr>
          <p:cNvSpPr/>
          <p:nvPr/>
        </p:nvSpPr>
        <p:spPr>
          <a:xfrm>
            <a:off x="3142407" y="3062196"/>
            <a:ext cx="5754783" cy="46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he-IL" sz="2400" dirty="0">
                <a:latin typeface="Fb Florentina Light" panose="02020503050405020304" pitchFamily="18" charset="-79"/>
                <a:cs typeface="Fb Florentina Light" panose="02020503050405020304" pitchFamily="18" charset="-79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מהירות האופניים החשמליים</a:t>
            </a:r>
            <a:endParaRPr lang="en-US" sz="2400" dirty="0">
              <a:latin typeface="Fb Florentina Light" panose="02020503050405020304" pitchFamily="18" charset="-79"/>
              <a:ea typeface="Calibri"/>
              <a:cs typeface="Fb Florentina Light" panose="02020503050405020304" pitchFamily="18" charset="-79"/>
            </a:endParaRP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F10AF38C-6F40-4925-9534-A1D3ABF2874A}"/>
              </a:ext>
            </a:extLst>
          </p:cNvPr>
          <p:cNvSpPr/>
          <p:nvPr/>
        </p:nvSpPr>
        <p:spPr>
          <a:xfrm>
            <a:off x="2124075" y="5250888"/>
            <a:ext cx="7791449" cy="10780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07000"/>
              </a:lnSpc>
            </a:pPr>
            <a:r>
              <a:rPr lang="he-IL" sz="2400" dirty="0">
                <a:solidFill>
                  <a:schemeClr val="tx1"/>
                </a:solidFill>
                <a:latin typeface="Fb Florentina Light" panose="02020503050405020304" pitchFamily="18" charset="-79"/>
                <a:cs typeface="Fb Florentina Light" panose="02020503050405020304" pitchFamily="18" charset="-79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זיהוי מאפייני תשתית המשפיעים על מהירויות הנסיעה</a:t>
            </a:r>
            <a:endParaRPr lang="en-US" sz="2400" dirty="0">
              <a:solidFill>
                <a:schemeClr val="tx1"/>
              </a:solidFill>
              <a:latin typeface="Fb Florentina Light" panose="02020503050405020304" pitchFamily="18" charset="-79"/>
              <a:ea typeface="Calibri"/>
              <a:cs typeface="Fb Florentina Light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43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357</Words>
  <Application>Microsoft Office PowerPoint</Application>
  <PresentationFormat>מסך רחב</PresentationFormat>
  <Paragraphs>61</Paragraphs>
  <Slides>8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8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Cambria</vt:lpstr>
      <vt:lpstr>David</vt:lpstr>
      <vt:lpstr>Fb Florentina</vt:lpstr>
      <vt:lpstr>Fb Florentina Black</vt:lpstr>
      <vt:lpstr>Fb Florentina Light</vt:lpstr>
      <vt:lpstr>Symbol</vt:lpstr>
      <vt:lpstr>Tahoma</vt:lpstr>
      <vt:lpstr>Times New Roman</vt:lpstr>
      <vt:lpstr>ערכת נושא Office</vt:lpstr>
      <vt:lpstr>14_ערכת נושא Office</vt:lpstr>
      <vt:lpstr>18_ערכת נושא Office</vt:lpstr>
      <vt:lpstr>מצגת של PowerPoint‏</vt:lpstr>
      <vt:lpstr>מצגת של PowerPoint‏</vt:lpstr>
      <vt:lpstr>מצגת של PowerPoint‏</vt:lpstr>
      <vt:lpstr>מצגת של PowerPoint‏</vt:lpstr>
      <vt:lpstr>סכנות והשלכות של נהיגה במהירות מופרזת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גני וילנקין</dc:creator>
  <cp:lastModifiedBy>user1</cp:lastModifiedBy>
  <cp:revision>49</cp:revision>
  <dcterms:created xsi:type="dcterms:W3CDTF">2020-10-29T09:21:32Z</dcterms:created>
  <dcterms:modified xsi:type="dcterms:W3CDTF">2020-11-08T10:33:53Z</dcterms:modified>
</cp:coreProperties>
</file>