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 id="2147483660" r:id="rId5"/>
    <p:sldMasterId id="2147483661" r:id="rId6"/>
    <p:sldMasterId id="2147483662" r:id="rId7"/>
    <p:sldMasterId id="2147483663"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0.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schemas.openxmlformats.org/officeDocument/2006/relationships/slide" Target="slides/slide26.xml"/><Relationship Id="rId12" Type="http://schemas.openxmlformats.org/officeDocument/2006/relationships/slide" Target="slides/slide3.xml"/><Relationship Id="rId34" Type="http://schemas.openxmlformats.org/officeDocument/2006/relationships/slide" Target="slides/slide25.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lvl1pPr lvl="0" rtl="1" algn="r">
              <a:spcBef>
                <a:spcPts val="0"/>
              </a:spcBef>
              <a:spcAft>
                <a:spcPts val="0"/>
              </a:spcAft>
              <a:buSzPts val="1400"/>
              <a:buNone/>
              <a:defRPr b="1" sz="42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5" name="Google Shape;15;p2"/>
          <p:cNvSpPr txBox="1"/>
          <p:nvPr>
            <p:ph idx="1" type="subTitle"/>
          </p:nvPr>
        </p:nvSpPr>
        <p:spPr>
          <a:xfrm>
            <a:off x="3354442" y="3539864"/>
            <a:ext cx="5114778" cy="1101248"/>
          </a:xfrm>
          <a:prstGeom prst="rect">
            <a:avLst/>
          </a:prstGeom>
          <a:noFill/>
          <a:ln>
            <a:noFill/>
          </a:ln>
        </p:spPr>
        <p:txBody>
          <a:bodyPr anchorCtr="0" anchor="t" bIns="0" lIns="45700" spcFirstLastPara="1" rIns="45700" wrap="square" tIns="0">
            <a:noAutofit/>
          </a:bodyPr>
          <a:lstStyle>
            <a:lvl1pPr lvl="0" rtl="1" algn="r">
              <a:spcBef>
                <a:spcPts val="600"/>
              </a:spcBef>
              <a:spcAft>
                <a:spcPts val="0"/>
              </a:spcAft>
              <a:buSzPts val="1606"/>
              <a:buNone/>
              <a:defRPr sz="2200">
                <a:solidFill>
                  <a:srgbClr val="FFFFFF"/>
                </a:solidFill>
              </a:defRPr>
            </a:lvl1pPr>
            <a:lvl2pPr lvl="1" rtl="1" algn="ctr">
              <a:spcBef>
                <a:spcPts val="500"/>
              </a:spcBef>
              <a:spcAft>
                <a:spcPts val="0"/>
              </a:spcAft>
              <a:buSzPts val="1440"/>
              <a:buNone/>
              <a:defRPr/>
            </a:lvl2pPr>
            <a:lvl3pPr lvl="2" rtl="1" algn="ctr">
              <a:spcBef>
                <a:spcPts val="400"/>
              </a:spcBef>
              <a:spcAft>
                <a:spcPts val="0"/>
              </a:spcAft>
              <a:buSzPts val="1080"/>
              <a:buNone/>
              <a:defRPr/>
            </a:lvl3pPr>
            <a:lvl4pPr lvl="3" rtl="1" algn="ctr">
              <a:spcBef>
                <a:spcPts val="360"/>
              </a:spcBef>
              <a:spcAft>
                <a:spcPts val="0"/>
              </a:spcAft>
              <a:buSzPts val="1440"/>
              <a:buNone/>
              <a:defRPr/>
            </a:lvl4pPr>
            <a:lvl5pPr lvl="4" rtl="1" algn="ctr">
              <a:spcBef>
                <a:spcPts val="400"/>
              </a:spcBef>
              <a:spcAft>
                <a:spcPts val="0"/>
              </a:spcAft>
              <a:buSzPts val="1260"/>
              <a:buNone/>
              <a:defRPr/>
            </a:lvl5pPr>
            <a:lvl6pPr lvl="5" rtl="1" algn="ctr">
              <a:spcBef>
                <a:spcPts val="400"/>
              </a:spcBef>
              <a:spcAft>
                <a:spcPts val="0"/>
              </a:spcAft>
              <a:buSzPts val="1440"/>
              <a:buNone/>
              <a:defRPr/>
            </a:lvl6pPr>
            <a:lvl7pPr lvl="6" rtl="1" algn="ctr">
              <a:spcBef>
                <a:spcPts val="360"/>
              </a:spcBef>
              <a:spcAft>
                <a:spcPts val="0"/>
              </a:spcAft>
              <a:buSzPts val="1440"/>
              <a:buNone/>
              <a:defRPr/>
            </a:lvl7pPr>
            <a:lvl8pPr lvl="7" rtl="1" algn="ctr">
              <a:spcBef>
                <a:spcPts val="300"/>
              </a:spcBef>
              <a:spcAft>
                <a:spcPts val="0"/>
              </a:spcAft>
              <a:buSzPts val="1800"/>
              <a:buNone/>
              <a:defRPr/>
            </a:lvl8pPr>
            <a:lvl9pPr lvl="8" rtl="1" algn="ctr">
              <a:spcBef>
                <a:spcPts val="360"/>
              </a:spcBef>
              <a:spcAft>
                <a:spcPts val="0"/>
              </a:spcAft>
              <a:buSzPts val="1800"/>
              <a:buNone/>
              <a:defRPr/>
            </a:lvl9pPr>
          </a:lstStyle>
          <a:p/>
        </p:txBody>
      </p:sp>
      <p:sp>
        <p:nvSpPr>
          <p:cNvPr id="16" name="Google Shape;16;p2"/>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rgbClr val="FFFFFF"/>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17" name="Google Shape;17;p2"/>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18" name="Google Shape;18;p2"/>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showMasterSp="0" type="picTx">
  <p:cSld name="PICTURE_WITH_CAPTION_TEXT">
    <p:spTree>
      <p:nvGrpSpPr>
        <p:cNvPr id="91" name="Shape 91"/>
        <p:cNvGrpSpPr/>
        <p:nvPr/>
      </p:nvGrpSpPr>
      <p:grpSpPr>
        <a:xfrm>
          <a:off x="0" y="0"/>
          <a:ext cx="0" cy="0"/>
          <a:chOff x="0" y="0"/>
          <a:chExt cx="0" cy="0"/>
        </a:xfrm>
      </p:grpSpPr>
      <p:sp>
        <p:nvSpPr>
          <p:cNvPr id="92" name="Google Shape;92;p14"/>
          <p:cNvSpPr txBox="1"/>
          <p:nvPr>
            <p:ph type="title"/>
          </p:nvPr>
        </p:nvSpPr>
        <p:spPr>
          <a:xfrm>
            <a:off x="5389098" y="1143000"/>
            <a:ext cx="3429000" cy="205740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Clr>
                <a:srgbClr val="FEF7F0"/>
              </a:buClr>
              <a:buSzPts val="3000"/>
              <a:buFont typeface="Trebuchet MS"/>
              <a:buNone/>
              <a:defRPr b="1" sz="3000">
                <a:solidFill>
                  <a:srgbClr val="FEF7F0"/>
                </a:solidFill>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93" name="Google Shape;93;p14"/>
          <p:cNvSpPr txBox="1"/>
          <p:nvPr>
            <p:ph idx="1" type="body"/>
          </p:nvPr>
        </p:nvSpPr>
        <p:spPr>
          <a:xfrm>
            <a:off x="5389098" y="3283634"/>
            <a:ext cx="3429000" cy="1920240"/>
          </a:xfrm>
          <a:prstGeom prst="rect">
            <a:avLst/>
          </a:prstGeom>
          <a:noFill/>
          <a:ln>
            <a:noFill/>
          </a:ln>
        </p:spPr>
        <p:txBody>
          <a:bodyPr anchorCtr="0" anchor="t" bIns="0" lIns="82275" spcFirstLastPara="1" rIns="0" wrap="square" tIns="0">
            <a:noAutofit/>
          </a:bodyPr>
          <a:lstStyle>
            <a:lvl1pPr indent="-228600" lvl="0" marL="457200" rtl="1" algn="r">
              <a:lnSpc>
                <a:spcPct val="100000"/>
              </a:lnSpc>
              <a:spcBef>
                <a:spcPts val="0"/>
              </a:spcBef>
              <a:spcAft>
                <a:spcPts val="0"/>
              </a:spcAft>
              <a:buSzPts val="1022"/>
              <a:buFont typeface="Trebuchet MS"/>
              <a:buNone/>
              <a:defRPr sz="1400">
                <a:solidFill>
                  <a:schemeClr val="lt1"/>
                </a:solidFill>
              </a:defRPr>
            </a:lvl1pPr>
            <a:lvl2pPr indent="-289560" lvl="1" marL="914400" rtl="1" algn="r">
              <a:spcBef>
                <a:spcPts val="500"/>
              </a:spcBef>
              <a:spcAft>
                <a:spcPts val="0"/>
              </a:spcAft>
              <a:buSzPts val="960"/>
              <a:buChar char="◼"/>
              <a:defRPr sz="1200"/>
            </a:lvl2pPr>
            <a:lvl3pPr indent="-266700" lvl="2" marL="1371600" rtl="1" algn="r">
              <a:spcBef>
                <a:spcPts val="400"/>
              </a:spcBef>
              <a:spcAft>
                <a:spcPts val="0"/>
              </a:spcAft>
              <a:buSzPts val="600"/>
              <a:buChar char="🞆"/>
              <a:defRPr sz="1000"/>
            </a:lvl3pPr>
            <a:lvl4pPr indent="-274319" lvl="3" marL="1828800" rtl="1" algn="r">
              <a:spcBef>
                <a:spcPts val="180"/>
              </a:spcBef>
              <a:spcAft>
                <a:spcPts val="0"/>
              </a:spcAft>
              <a:buSzPts val="720"/>
              <a:buChar char="⚫"/>
              <a:defRPr sz="900"/>
            </a:lvl4pPr>
            <a:lvl5pPr indent="-268604" lvl="4" marL="2286000" rtl="1" algn="r">
              <a:spcBef>
                <a:spcPts val="400"/>
              </a:spcBef>
              <a:spcAft>
                <a:spcPts val="0"/>
              </a:spcAft>
              <a:buSzPts val="630"/>
              <a:buChar char="◉"/>
              <a:defRPr sz="9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94" name="Google Shape;94;p14"/>
          <p:cNvSpPr/>
          <p:nvPr>
            <p:ph idx="2" type="pic"/>
          </p:nvPr>
        </p:nvSpPr>
        <p:spPr>
          <a:xfrm>
            <a:off x="663682" y="1041002"/>
            <a:ext cx="4206240" cy="4206240"/>
          </a:xfrm>
          <a:prstGeom prst="rect">
            <a:avLst/>
          </a:prstGeom>
          <a:solidFill>
            <a:srgbClr val="812D70"/>
          </a:solidFill>
          <a:ln cap="flat" cmpd="sng" w="107950">
            <a:solidFill>
              <a:srgbClr val="FFFFFF"/>
            </a:solidFill>
            <a:prstDash val="solid"/>
            <a:miter lim="800000"/>
            <a:headEnd len="sm" w="sm" type="none"/>
            <a:tailEnd len="sm" w="sm" type="none"/>
          </a:ln>
          <a:effectLst>
            <a:outerShdw blurRad="44450" rotWithShape="0" algn="tl" dir="5400000" dist="3810">
              <a:srgbClr val="000000">
                <a:alpha val="60000"/>
              </a:srgbClr>
            </a:outerShdw>
          </a:effectLst>
        </p:spPr>
        <p:txBody>
          <a:bodyPr anchorCtr="0" anchor="t" bIns="45700" lIns="91425" spcFirstLastPara="1" rIns="91425" wrap="square" tIns="45700">
            <a:noAutofit/>
          </a:bodyPr>
          <a:lstStyle>
            <a:lvl1pPr lvl="0" marR="0" rtl="1" algn="r">
              <a:spcBef>
                <a:spcPts val="600"/>
              </a:spcBef>
              <a:spcAft>
                <a:spcPts val="0"/>
              </a:spcAft>
              <a:buClr>
                <a:schemeClr val="lt2"/>
              </a:buClr>
              <a:buSzPts val="2336"/>
              <a:buFont typeface="Noto Sans Symbols"/>
              <a:buNone/>
              <a:defRPr b="0" i="0" sz="3200" u="none" cap="none" strike="noStrike">
                <a:solidFill>
                  <a:schemeClr val="lt1"/>
                </a:solidFill>
                <a:latin typeface="Trebuchet MS"/>
                <a:ea typeface="Trebuchet MS"/>
                <a:cs typeface="Trebuchet MS"/>
                <a:sym typeface="Trebuchet MS"/>
              </a:defRPr>
            </a:lvl1pPr>
            <a:lvl2pPr lvl="1" marR="0" rtl="1" algn="r">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lvl="2" marR="0" rtl="1" algn="r">
              <a:spcBef>
                <a:spcPts val="400"/>
              </a:spcBef>
              <a:spcAft>
                <a:spcPts val="0"/>
              </a:spcAft>
              <a:buClr>
                <a:srgbClr val="F9B639"/>
              </a:buClr>
              <a:buSzPts val="1200"/>
              <a:buFont typeface="Noto Sans Symbols"/>
              <a:buChar char="🞆"/>
              <a:defRPr b="0" i="0" sz="2000" u="none" cap="none" strike="noStrike">
                <a:solidFill>
                  <a:schemeClr val="lt1"/>
                </a:solidFill>
                <a:latin typeface="Trebuchet MS"/>
                <a:ea typeface="Trebuchet MS"/>
                <a:cs typeface="Trebuchet MS"/>
                <a:sym typeface="Trebuchet MS"/>
              </a:defRPr>
            </a:lvl3pPr>
            <a:lvl4pPr lvl="3" marR="0" rtl="1" algn="r">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lvl="4" marR="0" rtl="1" algn="r">
              <a:spcBef>
                <a:spcPts val="400"/>
              </a:spcBef>
              <a:spcAft>
                <a:spcPts val="0"/>
              </a:spcAft>
              <a:buClr>
                <a:srgbClr val="F9B639"/>
              </a:buClr>
              <a:buSzPts val="1260"/>
              <a:buFont typeface="Noto Sans Symbols"/>
              <a:buChar char="◉"/>
              <a:defRPr b="0" i="0" sz="1800" u="none" cap="none" strike="noStrike">
                <a:solidFill>
                  <a:schemeClr val="lt1"/>
                </a:solidFill>
                <a:latin typeface="Trebuchet MS"/>
                <a:ea typeface="Trebuchet MS"/>
                <a:cs typeface="Trebuchet MS"/>
                <a:sym typeface="Trebuchet MS"/>
              </a:defRPr>
            </a:lvl5pPr>
            <a:lvl6pPr lvl="5" marR="0" rtl="1" algn="r">
              <a:spcBef>
                <a:spcPts val="400"/>
              </a:spcBef>
              <a:spcAft>
                <a:spcPts val="0"/>
              </a:spcAft>
              <a:buClr>
                <a:schemeClr val="accent4"/>
              </a:buClr>
              <a:buSzPts val="1440"/>
              <a:buFont typeface="Noto Sans Symbols"/>
              <a:buChar char="⚫"/>
              <a:defRPr b="0" i="0" sz="1800" u="none" cap="none" strike="noStrike">
                <a:solidFill>
                  <a:schemeClr val="lt1"/>
                </a:solidFill>
                <a:latin typeface="Trebuchet MS"/>
                <a:ea typeface="Trebuchet MS"/>
                <a:cs typeface="Trebuchet MS"/>
                <a:sym typeface="Trebuchet MS"/>
              </a:defRPr>
            </a:lvl6pPr>
            <a:lvl7pPr lvl="6" marR="0" rtl="1" algn="r">
              <a:spcBef>
                <a:spcPts val="320"/>
              </a:spcBef>
              <a:spcAft>
                <a:spcPts val="0"/>
              </a:spcAft>
              <a:buClr>
                <a:schemeClr val="accent4"/>
              </a:buClr>
              <a:buSzPts val="1280"/>
              <a:buFont typeface="Noto Sans Symbols"/>
              <a:buChar char="◼"/>
              <a:defRPr b="0" i="0" sz="1600" u="none" cap="none" strike="noStrike">
                <a:solidFill>
                  <a:schemeClr val="lt1"/>
                </a:solidFill>
                <a:latin typeface="Trebuchet MS"/>
                <a:ea typeface="Trebuchet MS"/>
                <a:cs typeface="Trebuchet MS"/>
                <a:sym typeface="Trebuchet MS"/>
              </a:defRPr>
            </a:lvl7pPr>
            <a:lvl8pPr lvl="7" marR="0" rtl="1" algn="r">
              <a:spcBef>
                <a:spcPts val="300"/>
              </a:spcBef>
              <a:spcAft>
                <a:spcPts val="0"/>
              </a:spcAft>
              <a:buClr>
                <a:schemeClr val="accent4"/>
              </a:buClr>
              <a:buSzPts val="1600"/>
              <a:buFont typeface="Trebuchet MS"/>
              <a:buChar char="•"/>
              <a:defRPr b="0" i="0" sz="1600" u="none" cap="none" strike="noStrike">
                <a:solidFill>
                  <a:schemeClr val="lt1"/>
                </a:solidFill>
                <a:latin typeface="Trebuchet MS"/>
                <a:ea typeface="Trebuchet MS"/>
                <a:cs typeface="Trebuchet MS"/>
                <a:sym typeface="Trebuchet MS"/>
              </a:defRPr>
            </a:lvl8pPr>
            <a:lvl9pPr lvl="8" marR="0" rtl="1" algn="r">
              <a:spcBef>
                <a:spcPts val="280"/>
              </a:spcBef>
              <a:spcAft>
                <a:spcPts val="0"/>
              </a:spcAft>
              <a:buClr>
                <a:schemeClr val="accent4"/>
              </a:buClr>
              <a:buSzPts val="1400"/>
              <a:buFont typeface="Noto Sans Symbols"/>
              <a:buChar char="▪"/>
              <a:defRPr b="0" i="0" sz="1400" u="none" cap="none" strike="noStrike">
                <a:solidFill>
                  <a:schemeClr val="lt1"/>
                </a:solidFill>
                <a:latin typeface="Trebuchet MS"/>
                <a:ea typeface="Trebuchet MS"/>
                <a:cs typeface="Trebuchet MS"/>
                <a:sym typeface="Trebuchet MS"/>
              </a:defRPr>
            </a:lvl9pPr>
          </a:lstStyle>
          <a:p/>
        </p:txBody>
      </p:sp>
      <p:sp>
        <p:nvSpPr>
          <p:cNvPr id="95" name="Google Shape;95;p14"/>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lt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96" name="Google Shape;96;p14"/>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97" name="Google Shape;97;p14"/>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105" name="Shape 105"/>
        <p:cNvGrpSpPr/>
        <p:nvPr/>
      </p:nvGrpSpPr>
      <p:grpSpPr>
        <a:xfrm>
          <a:off x="0" y="0"/>
          <a:ext cx="0" cy="0"/>
          <a:chOff x="0" y="0"/>
          <a:chExt cx="0" cy="0"/>
        </a:xfrm>
      </p:grpSpPr>
      <p:sp>
        <p:nvSpPr>
          <p:cNvPr id="106" name="Google Shape;106;p16"/>
          <p:cNvSpPr txBox="1"/>
          <p:nvPr>
            <p:ph type="title"/>
          </p:nvPr>
        </p:nvSpPr>
        <p:spPr>
          <a:xfrm rot="5400000">
            <a:off x="4389437" y="2438718"/>
            <a:ext cx="5851525" cy="1524000"/>
          </a:xfrm>
          <a:prstGeom prst="rect">
            <a:avLst/>
          </a:prstGeom>
          <a:noFill/>
          <a:ln>
            <a:noFill/>
          </a:ln>
        </p:spPr>
        <p:txBody>
          <a:bodyPr anchorCtr="0" anchor="t" bIns="0" lIns="45700" spcFirstLastPara="1" rIns="45700" wrap="square" tIns="0">
            <a:noAutofit/>
          </a:bodyPr>
          <a:lstStyle>
            <a:lvl1pPr lvl="0" rtl="1" algn="l">
              <a:spcBef>
                <a:spcPts val="0"/>
              </a:spcBef>
              <a:spcAft>
                <a:spcPts val="0"/>
              </a:spcAft>
              <a:buSzPts val="14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7" name="Google Shape;107;p16"/>
          <p:cNvSpPr txBox="1"/>
          <p:nvPr>
            <p:ph idx="1" type="body"/>
          </p:nvPr>
        </p:nvSpPr>
        <p:spPr>
          <a:xfrm rot="5400000">
            <a:off x="541338" y="190505"/>
            <a:ext cx="5851525" cy="6019800"/>
          </a:xfrm>
          <a:prstGeom prst="rect">
            <a:avLst/>
          </a:prstGeom>
          <a:noFill/>
          <a:ln>
            <a:noFill/>
          </a:ln>
        </p:spPr>
        <p:txBody>
          <a:bodyPr anchorCtr="0" anchor="t" bIns="45700" lIns="91425" spcFirstLastPara="1" rIns="91425" wrap="square" tIns="45700">
            <a:noAutofit/>
          </a:bodyPr>
          <a:lstStyle>
            <a:lvl1pPr indent="-312039" lvl="0" marL="457200" rtl="1" algn="r">
              <a:spcBef>
                <a:spcPts val="600"/>
              </a:spcBef>
              <a:spcAft>
                <a:spcPts val="0"/>
              </a:spcAft>
              <a:buSzPts val="1314"/>
              <a:buChar char="⦿"/>
              <a:defRPr/>
            </a:lvl1pPr>
            <a:lvl2pPr indent="-320040" lvl="1" marL="914400" rtl="1" algn="r">
              <a:spcBef>
                <a:spcPts val="500"/>
              </a:spcBef>
              <a:spcAft>
                <a:spcPts val="0"/>
              </a:spcAft>
              <a:buSzPts val="1440"/>
              <a:buChar char="◼"/>
              <a:defRPr/>
            </a:lvl2pPr>
            <a:lvl3pPr indent="-297180" lvl="2" marL="1371600" rtl="1" algn="r">
              <a:spcBef>
                <a:spcPts val="400"/>
              </a:spcBef>
              <a:spcAft>
                <a:spcPts val="0"/>
              </a:spcAft>
              <a:buSzPts val="1080"/>
              <a:buChar char="🞆"/>
              <a:defRPr/>
            </a:lvl3pPr>
            <a:lvl4pPr indent="-320039" lvl="3" marL="1828800" rtl="1" algn="r">
              <a:spcBef>
                <a:spcPts val="360"/>
              </a:spcBef>
              <a:spcAft>
                <a:spcPts val="0"/>
              </a:spcAft>
              <a:buSzPts val="1440"/>
              <a:buChar char="⚫"/>
              <a:defRPr/>
            </a:lvl4pPr>
            <a:lvl5pPr indent="-308610" lvl="4" marL="2286000" rtl="1" algn="r">
              <a:spcBef>
                <a:spcPts val="400"/>
              </a:spcBef>
              <a:spcAft>
                <a:spcPts val="0"/>
              </a:spcAft>
              <a:buSzPts val="1260"/>
              <a:buChar char="◉"/>
              <a:defRPr/>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108" name="Google Shape;108;p16"/>
          <p:cNvSpPr txBox="1"/>
          <p:nvPr>
            <p:ph idx="10" type="dt"/>
          </p:nvPr>
        </p:nvSpPr>
        <p:spPr>
          <a:xfrm>
            <a:off x="4243387"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109" name="Google Shape;109;p16"/>
          <p:cNvSpPr txBox="1"/>
          <p:nvPr>
            <p:ph idx="11" type="ftr"/>
          </p:nvPr>
        </p:nvSpPr>
        <p:spPr>
          <a:xfrm>
            <a:off x="457200" y="6556375"/>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110" name="Google Shape;110;p16"/>
          <p:cNvSpPr txBox="1"/>
          <p:nvPr>
            <p:ph idx="12" type="sldNum"/>
          </p:nvPr>
        </p:nvSpPr>
        <p:spPr>
          <a:xfrm>
            <a:off x="6254750" y="6553200"/>
            <a:ext cx="587375"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26" name="Shape 26"/>
        <p:cNvGrpSpPr/>
        <p:nvPr/>
      </p:nvGrpSpPr>
      <p:grpSpPr>
        <a:xfrm>
          <a:off x="0" y="0"/>
          <a:ext cx="0" cy="0"/>
          <a:chOff x="0" y="0"/>
          <a:chExt cx="0" cy="0"/>
        </a:xfrm>
      </p:grpSpPr>
      <p:sp>
        <p:nvSpPr>
          <p:cNvPr id="27" name="Google Shape;27;p4"/>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SzPts val="14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28" name="Google Shape;28;p4"/>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12039" lvl="0" marL="457200" rtl="1" algn="r">
              <a:spcBef>
                <a:spcPts val="600"/>
              </a:spcBef>
              <a:spcAft>
                <a:spcPts val="0"/>
              </a:spcAft>
              <a:buSzPts val="1314"/>
              <a:buChar char="⦿"/>
              <a:defRPr/>
            </a:lvl1pPr>
            <a:lvl2pPr indent="-320040" lvl="1" marL="914400" rtl="1" algn="r">
              <a:spcBef>
                <a:spcPts val="500"/>
              </a:spcBef>
              <a:spcAft>
                <a:spcPts val="0"/>
              </a:spcAft>
              <a:buSzPts val="1440"/>
              <a:buChar char="◼"/>
              <a:defRPr/>
            </a:lvl2pPr>
            <a:lvl3pPr indent="-297180" lvl="2" marL="1371600" rtl="1" algn="r">
              <a:spcBef>
                <a:spcPts val="400"/>
              </a:spcBef>
              <a:spcAft>
                <a:spcPts val="0"/>
              </a:spcAft>
              <a:buSzPts val="1080"/>
              <a:buChar char="🞆"/>
              <a:defRPr/>
            </a:lvl3pPr>
            <a:lvl4pPr indent="-320039" lvl="3" marL="1828800" rtl="1" algn="r">
              <a:spcBef>
                <a:spcPts val="360"/>
              </a:spcBef>
              <a:spcAft>
                <a:spcPts val="0"/>
              </a:spcAft>
              <a:buSzPts val="1440"/>
              <a:buChar char="⚫"/>
              <a:defRPr/>
            </a:lvl4pPr>
            <a:lvl5pPr indent="-308610" lvl="4" marL="2286000" rtl="1" algn="r">
              <a:spcBef>
                <a:spcPts val="400"/>
              </a:spcBef>
              <a:spcAft>
                <a:spcPts val="0"/>
              </a:spcAft>
              <a:buSzPts val="1260"/>
              <a:buChar char="◉"/>
              <a:defRPr/>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29" name="Google Shape;29;p4"/>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30" name="Google Shape;30;p4"/>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31" name="Google Shape;31;p4"/>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32" name="Shape 32"/>
        <p:cNvGrpSpPr/>
        <p:nvPr/>
      </p:nvGrpSpPr>
      <p:grpSpPr>
        <a:xfrm>
          <a:off x="0" y="0"/>
          <a:ext cx="0" cy="0"/>
          <a:chOff x="0" y="0"/>
          <a:chExt cx="0" cy="0"/>
        </a:xfrm>
      </p:grpSpPr>
      <p:sp>
        <p:nvSpPr>
          <p:cNvPr id="33" name="Google Shape;33;p5"/>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SzPts val="14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34" name="Google Shape;34;p5"/>
          <p:cNvSpPr txBox="1"/>
          <p:nvPr>
            <p:ph idx="1" type="body"/>
          </p:nvPr>
        </p:nvSpPr>
        <p:spPr>
          <a:xfrm rot="5400000">
            <a:off x="1653381" y="413543"/>
            <a:ext cx="4846637" cy="7239000"/>
          </a:xfrm>
          <a:prstGeom prst="rect">
            <a:avLst/>
          </a:prstGeom>
          <a:noFill/>
          <a:ln>
            <a:noFill/>
          </a:ln>
        </p:spPr>
        <p:txBody>
          <a:bodyPr anchorCtr="0" anchor="t" bIns="45700" lIns="91425" spcFirstLastPara="1" rIns="91425" wrap="square" tIns="45700">
            <a:noAutofit/>
          </a:bodyPr>
          <a:lstStyle>
            <a:lvl1pPr indent="-312039" lvl="0" marL="457200" rtl="1" algn="r">
              <a:spcBef>
                <a:spcPts val="600"/>
              </a:spcBef>
              <a:spcAft>
                <a:spcPts val="0"/>
              </a:spcAft>
              <a:buSzPts val="1314"/>
              <a:buChar char="⦿"/>
              <a:defRPr/>
            </a:lvl1pPr>
            <a:lvl2pPr indent="-320040" lvl="1" marL="914400" rtl="1" algn="r">
              <a:spcBef>
                <a:spcPts val="500"/>
              </a:spcBef>
              <a:spcAft>
                <a:spcPts val="0"/>
              </a:spcAft>
              <a:buSzPts val="1440"/>
              <a:buChar char="◼"/>
              <a:defRPr/>
            </a:lvl2pPr>
            <a:lvl3pPr indent="-297180" lvl="2" marL="1371600" rtl="1" algn="r">
              <a:spcBef>
                <a:spcPts val="400"/>
              </a:spcBef>
              <a:spcAft>
                <a:spcPts val="0"/>
              </a:spcAft>
              <a:buSzPts val="1080"/>
              <a:buChar char="🞆"/>
              <a:defRPr/>
            </a:lvl3pPr>
            <a:lvl4pPr indent="-320039" lvl="3" marL="1828800" rtl="1" algn="r">
              <a:spcBef>
                <a:spcPts val="360"/>
              </a:spcBef>
              <a:spcAft>
                <a:spcPts val="0"/>
              </a:spcAft>
              <a:buSzPts val="1440"/>
              <a:buChar char="⚫"/>
              <a:defRPr/>
            </a:lvl4pPr>
            <a:lvl5pPr indent="-308610" lvl="4" marL="2286000" rtl="1" algn="r">
              <a:spcBef>
                <a:spcPts val="400"/>
              </a:spcBef>
              <a:spcAft>
                <a:spcPts val="0"/>
              </a:spcAft>
              <a:buSzPts val="1260"/>
              <a:buChar char="◉"/>
              <a:defRPr/>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35" name="Google Shape;35;p5"/>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36" name="Google Shape;36;p5"/>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37" name="Google Shape;37;p5"/>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38" name="Shape 38"/>
        <p:cNvGrpSpPr/>
        <p:nvPr/>
      </p:nvGrpSpPr>
      <p:grpSpPr>
        <a:xfrm>
          <a:off x="0" y="0"/>
          <a:ext cx="0" cy="0"/>
          <a:chOff x="0" y="0"/>
          <a:chExt cx="0" cy="0"/>
        </a:xfrm>
      </p:grpSpPr>
      <p:sp>
        <p:nvSpPr>
          <p:cNvPr id="39" name="Google Shape;39;p6"/>
          <p:cNvSpPr txBox="1"/>
          <p:nvPr>
            <p:ph type="title"/>
          </p:nvPr>
        </p:nvSpPr>
        <p:spPr>
          <a:xfrm>
            <a:off x="457200" y="228600"/>
            <a:ext cx="5897880" cy="117348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Clr>
                <a:srgbClr val="FEF7F0"/>
              </a:buClr>
              <a:buSzPts val="2400"/>
              <a:buFont typeface="Trebuchet MS"/>
              <a:buNone/>
              <a:defRPr sz="24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40" name="Google Shape;40;p6"/>
          <p:cNvSpPr txBox="1"/>
          <p:nvPr>
            <p:ph idx="1" type="body"/>
          </p:nvPr>
        </p:nvSpPr>
        <p:spPr>
          <a:xfrm>
            <a:off x="457200" y="1497416"/>
            <a:ext cx="5897880" cy="602512"/>
          </a:xfrm>
          <a:prstGeom prst="rect">
            <a:avLst/>
          </a:prstGeom>
          <a:noFill/>
          <a:ln>
            <a:noFill/>
          </a:ln>
        </p:spPr>
        <p:txBody>
          <a:bodyPr anchorCtr="0" anchor="t" bIns="0" lIns="45700" spcFirstLastPara="1" rIns="0" wrap="square" tIns="0">
            <a:noAutofit/>
          </a:bodyPr>
          <a:lstStyle>
            <a:lvl1pPr indent="-228600" lvl="0" marL="457200" rtl="1" algn="r">
              <a:spcBef>
                <a:spcPts val="0"/>
              </a:spcBef>
              <a:spcAft>
                <a:spcPts val="0"/>
              </a:spcAft>
              <a:buSzPts val="1022"/>
              <a:buNone/>
              <a:defRPr sz="1400"/>
            </a:lvl1pPr>
            <a:lvl2pPr indent="-228600" lvl="1" marL="914400" rtl="1" algn="r">
              <a:spcBef>
                <a:spcPts val="500"/>
              </a:spcBef>
              <a:spcAft>
                <a:spcPts val="0"/>
              </a:spcAft>
              <a:buSzPts val="960"/>
              <a:buNone/>
              <a:defRPr sz="1200"/>
            </a:lvl2pPr>
            <a:lvl3pPr indent="-228600" lvl="2" marL="1371600" rtl="1" algn="r">
              <a:spcBef>
                <a:spcPts val="400"/>
              </a:spcBef>
              <a:spcAft>
                <a:spcPts val="0"/>
              </a:spcAft>
              <a:buSzPts val="600"/>
              <a:buNone/>
              <a:defRPr sz="1000"/>
            </a:lvl3pPr>
            <a:lvl4pPr indent="-228600" lvl="3" marL="1828800" rtl="1" algn="r">
              <a:spcBef>
                <a:spcPts val="180"/>
              </a:spcBef>
              <a:spcAft>
                <a:spcPts val="0"/>
              </a:spcAft>
              <a:buSzPts val="720"/>
              <a:buNone/>
              <a:defRPr sz="900"/>
            </a:lvl4pPr>
            <a:lvl5pPr indent="-228600" lvl="4" marL="2286000" rtl="1" algn="r">
              <a:spcBef>
                <a:spcPts val="400"/>
              </a:spcBef>
              <a:spcAft>
                <a:spcPts val="0"/>
              </a:spcAft>
              <a:buSzPts val="630"/>
              <a:buNone/>
              <a:defRPr sz="9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41" name="Google Shape;41;p6"/>
          <p:cNvSpPr txBox="1"/>
          <p:nvPr>
            <p:ph idx="2" type="body"/>
          </p:nvPr>
        </p:nvSpPr>
        <p:spPr>
          <a:xfrm>
            <a:off x="457200" y="2133600"/>
            <a:ext cx="7239000" cy="4371752"/>
          </a:xfrm>
          <a:prstGeom prst="rect">
            <a:avLst/>
          </a:prstGeom>
          <a:noFill/>
          <a:ln>
            <a:noFill/>
          </a:ln>
        </p:spPr>
        <p:txBody>
          <a:bodyPr anchorCtr="0" anchor="t" bIns="45700" lIns="91425" spcFirstLastPara="1" rIns="91425" wrap="square" tIns="45700">
            <a:noAutofit/>
          </a:bodyPr>
          <a:lstStyle>
            <a:lvl1pPr indent="-376936" lvl="0" marL="457200" rtl="1" algn="r">
              <a:spcBef>
                <a:spcPts val="600"/>
              </a:spcBef>
              <a:spcAft>
                <a:spcPts val="0"/>
              </a:spcAft>
              <a:buSzPts val="2336"/>
              <a:buChar char="⦿"/>
              <a:defRPr sz="3200"/>
            </a:lvl1pPr>
            <a:lvl2pPr indent="-370840" lvl="1" marL="914400" rtl="1" algn="r">
              <a:spcBef>
                <a:spcPts val="500"/>
              </a:spcBef>
              <a:spcAft>
                <a:spcPts val="0"/>
              </a:spcAft>
              <a:buSzPts val="2240"/>
              <a:buChar char="◼"/>
              <a:defRPr sz="2800"/>
            </a:lvl2pPr>
            <a:lvl3pPr indent="-320039" lvl="2" marL="1371600" rtl="1" algn="r">
              <a:spcBef>
                <a:spcPts val="400"/>
              </a:spcBef>
              <a:spcAft>
                <a:spcPts val="0"/>
              </a:spcAft>
              <a:buSzPts val="1440"/>
              <a:buChar char="🞆"/>
              <a:defRPr sz="2400"/>
            </a:lvl3pPr>
            <a:lvl4pPr indent="-330200" lvl="3" marL="1828800" rtl="1" algn="r">
              <a:spcBef>
                <a:spcPts val="400"/>
              </a:spcBef>
              <a:spcAft>
                <a:spcPts val="0"/>
              </a:spcAft>
              <a:buSzPts val="1600"/>
              <a:buChar char="⚫"/>
              <a:defRPr sz="2000"/>
            </a:lvl4pPr>
            <a:lvl5pPr indent="-317500" lvl="4" marL="2286000" rtl="1" algn="r">
              <a:spcBef>
                <a:spcPts val="400"/>
              </a:spcBef>
              <a:spcAft>
                <a:spcPts val="0"/>
              </a:spcAft>
              <a:buSzPts val="1400"/>
              <a:buChar char="◉"/>
              <a:defRPr sz="20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42" name="Google Shape;42;p6"/>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43" name="Google Shape;43;p6"/>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44" name="Google Shape;44;p6"/>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45" name="Shape 45"/>
        <p:cNvGrpSpPr/>
        <p:nvPr/>
      </p:nvGrpSpPr>
      <p:grpSpPr>
        <a:xfrm>
          <a:off x="0" y="0"/>
          <a:ext cx="0" cy="0"/>
          <a:chOff x="0" y="0"/>
          <a:chExt cx="0" cy="0"/>
        </a:xfrm>
      </p:grpSpPr>
      <p:sp>
        <p:nvSpPr>
          <p:cNvPr id="46" name="Google Shape;46;p7"/>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47" name="Google Shape;47;p7"/>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48" name="Google Shape;48;p7"/>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SzPts val="14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51" name="Google Shape;51;p8"/>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52" name="Google Shape;52;p8"/>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53" name="Google Shape;53;p8"/>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SzPts val="14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56" name="Google Shape;56;p9"/>
          <p:cNvSpPr txBox="1"/>
          <p:nvPr>
            <p:ph idx="1" type="body"/>
          </p:nvPr>
        </p:nvSpPr>
        <p:spPr>
          <a:xfrm>
            <a:off x="457200"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rtl="1"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rtl="1" algn="r">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rtl="1" algn="r">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rtl="1" algn="r">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rtl="1" algn="r">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57" name="Google Shape;57;p9"/>
          <p:cNvSpPr txBox="1"/>
          <p:nvPr>
            <p:ph idx="2" type="body"/>
          </p:nvPr>
        </p:nvSpPr>
        <p:spPr>
          <a:xfrm>
            <a:off x="4178808"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rtl="1"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rtl="1" algn="r">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rtl="1" algn="r">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rtl="1" algn="r">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rtl="1" algn="r">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58" name="Google Shape;58;p9"/>
          <p:cNvSpPr txBox="1"/>
          <p:nvPr>
            <p:ph idx="3" type="body"/>
          </p:nvPr>
        </p:nvSpPr>
        <p:spPr>
          <a:xfrm>
            <a:off x="457200" y="1711840"/>
            <a:ext cx="3520440" cy="4114800"/>
          </a:xfrm>
          <a:prstGeom prst="rect">
            <a:avLst/>
          </a:prstGeom>
          <a:noFill/>
          <a:ln>
            <a:noFill/>
          </a:ln>
        </p:spPr>
        <p:txBody>
          <a:bodyPr anchorCtr="0" anchor="t" bIns="45700" lIns="91425" spcFirstLastPara="1" rIns="91425" wrap="square" tIns="45700">
            <a:noAutofit/>
          </a:bodyPr>
          <a:lstStyle>
            <a:lvl1pPr indent="-339852" lvl="0" marL="457200" rtl="1" algn="r">
              <a:spcBef>
                <a:spcPts val="600"/>
              </a:spcBef>
              <a:spcAft>
                <a:spcPts val="0"/>
              </a:spcAft>
              <a:buSzPts val="1752"/>
              <a:buChar char="⦿"/>
              <a:defRPr sz="2400"/>
            </a:lvl1pPr>
            <a:lvl2pPr indent="-330200" lvl="1" marL="914400" rtl="1" algn="r">
              <a:spcBef>
                <a:spcPts val="500"/>
              </a:spcBef>
              <a:spcAft>
                <a:spcPts val="0"/>
              </a:spcAft>
              <a:buSzPts val="1600"/>
              <a:buChar char="◼"/>
              <a:defRPr sz="2000"/>
            </a:lvl2pPr>
            <a:lvl3pPr indent="-297180" lvl="2" marL="1371600" rtl="1" algn="r">
              <a:spcBef>
                <a:spcPts val="400"/>
              </a:spcBef>
              <a:spcAft>
                <a:spcPts val="0"/>
              </a:spcAft>
              <a:buSzPts val="1080"/>
              <a:buChar char="🞆"/>
              <a:defRPr sz="1800"/>
            </a:lvl3pPr>
            <a:lvl4pPr indent="-309880" lvl="3" marL="1828800" rtl="1" algn="r">
              <a:spcBef>
                <a:spcPts val="320"/>
              </a:spcBef>
              <a:spcAft>
                <a:spcPts val="0"/>
              </a:spcAft>
              <a:buSzPts val="1280"/>
              <a:buChar char="⚫"/>
              <a:defRPr sz="1600"/>
            </a:lvl4pPr>
            <a:lvl5pPr indent="-299720" lvl="4" marL="2286000" rtl="1" algn="r">
              <a:spcBef>
                <a:spcPts val="400"/>
              </a:spcBef>
              <a:spcAft>
                <a:spcPts val="0"/>
              </a:spcAft>
              <a:buSzPts val="1120"/>
              <a:buChar char="◉"/>
              <a:defRPr sz="16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59" name="Google Shape;59;p9"/>
          <p:cNvSpPr txBox="1"/>
          <p:nvPr>
            <p:ph idx="4" type="body"/>
          </p:nvPr>
        </p:nvSpPr>
        <p:spPr>
          <a:xfrm>
            <a:off x="4178808" y="1711840"/>
            <a:ext cx="3520440" cy="4114800"/>
          </a:xfrm>
          <a:prstGeom prst="rect">
            <a:avLst/>
          </a:prstGeom>
          <a:noFill/>
          <a:ln>
            <a:noFill/>
          </a:ln>
        </p:spPr>
        <p:txBody>
          <a:bodyPr anchorCtr="0" anchor="t" bIns="45700" lIns="91425" spcFirstLastPara="1" rIns="91425" wrap="square" tIns="45700">
            <a:noAutofit/>
          </a:bodyPr>
          <a:lstStyle>
            <a:lvl1pPr indent="-339852" lvl="0" marL="457200" rtl="1" algn="r">
              <a:spcBef>
                <a:spcPts val="600"/>
              </a:spcBef>
              <a:spcAft>
                <a:spcPts val="0"/>
              </a:spcAft>
              <a:buSzPts val="1752"/>
              <a:buChar char="⦿"/>
              <a:defRPr sz="2400"/>
            </a:lvl1pPr>
            <a:lvl2pPr indent="-330200" lvl="1" marL="914400" rtl="1" algn="r">
              <a:spcBef>
                <a:spcPts val="500"/>
              </a:spcBef>
              <a:spcAft>
                <a:spcPts val="0"/>
              </a:spcAft>
              <a:buSzPts val="1600"/>
              <a:buChar char="◼"/>
              <a:defRPr sz="2000"/>
            </a:lvl2pPr>
            <a:lvl3pPr indent="-297180" lvl="2" marL="1371600" rtl="1" algn="r">
              <a:spcBef>
                <a:spcPts val="400"/>
              </a:spcBef>
              <a:spcAft>
                <a:spcPts val="0"/>
              </a:spcAft>
              <a:buSzPts val="1080"/>
              <a:buChar char="🞆"/>
              <a:defRPr sz="1800"/>
            </a:lvl3pPr>
            <a:lvl4pPr indent="-309880" lvl="3" marL="1828800" rtl="1" algn="r">
              <a:spcBef>
                <a:spcPts val="320"/>
              </a:spcBef>
              <a:spcAft>
                <a:spcPts val="0"/>
              </a:spcAft>
              <a:buSzPts val="1280"/>
              <a:buChar char="⚫"/>
              <a:defRPr sz="1600"/>
            </a:lvl4pPr>
            <a:lvl5pPr indent="-299720" lvl="4" marL="2286000" rtl="1" algn="r">
              <a:spcBef>
                <a:spcPts val="400"/>
              </a:spcBef>
              <a:spcAft>
                <a:spcPts val="0"/>
              </a:spcAft>
              <a:buSzPts val="1120"/>
              <a:buChar char="◉"/>
              <a:defRPr sz="16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60" name="Google Shape;60;p9"/>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61" name="Google Shape;61;p9"/>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62" name="Google Shape;62;p9"/>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63" name="Shape 63"/>
        <p:cNvGrpSpPr/>
        <p:nvPr/>
      </p:nvGrpSpPr>
      <p:grpSpPr>
        <a:xfrm>
          <a:off x="0" y="0"/>
          <a:ext cx="0" cy="0"/>
          <a:chOff x="0" y="0"/>
          <a:chExt cx="0" cy="0"/>
        </a:xfrm>
      </p:grpSpPr>
      <p:sp>
        <p:nvSpPr>
          <p:cNvPr id="64" name="Google Shape;64;p10"/>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Autofit/>
          </a:bodyPr>
          <a:lstStyle>
            <a:lvl1pPr lvl="0" rtl="1" algn="l">
              <a:spcBef>
                <a:spcPts val="0"/>
              </a:spcBef>
              <a:spcAft>
                <a:spcPts val="0"/>
              </a:spcAft>
              <a:buSzPts val="14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65" name="Google Shape;65;p10"/>
          <p:cNvSpPr txBox="1"/>
          <p:nvPr>
            <p:ph idx="1" type="body"/>
          </p:nvPr>
        </p:nvSpPr>
        <p:spPr>
          <a:xfrm>
            <a:off x="457200" y="1600200"/>
            <a:ext cx="3520440" cy="4525963"/>
          </a:xfrm>
          <a:prstGeom prst="rect">
            <a:avLst/>
          </a:prstGeom>
          <a:noFill/>
          <a:ln>
            <a:noFill/>
          </a:ln>
        </p:spPr>
        <p:txBody>
          <a:bodyPr anchorCtr="0" anchor="t" bIns="45700" lIns="91425" spcFirstLastPara="1" rIns="91425" wrap="square" tIns="45700">
            <a:noAutofit/>
          </a:bodyPr>
          <a:lstStyle>
            <a:lvl1pPr indent="-358394" lvl="0" marL="457200" rtl="1" algn="r">
              <a:spcBef>
                <a:spcPts val="600"/>
              </a:spcBef>
              <a:spcAft>
                <a:spcPts val="0"/>
              </a:spcAft>
              <a:buSzPts val="2044"/>
              <a:buChar char="⦿"/>
              <a:defRPr sz="2800"/>
            </a:lvl1pPr>
            <a:lvl2pPr indent="-350519" lvl="1" marL="914400" rtl="1" algn="r">
              <a:spcBef>
                <a:spcPts val="500"/>
              </a:spcBef>
              <a:spcAft>
                <a:spcPts val="0"/>
              </a:spcAft>
              <a:buSzPts val="1920"/>
              <a:buChar char="◼"/>
              <a:defRPr sz="2400"/>
            </a:lvl2pPr>
            <a:lvl3pPr indent="-304800" lvl="2" marL="1371600" rtl="1" algn="r">
              <a:spcBef>
                <a:spcPts val="400"/>
              </a:spcBef>
              <a:spcAft>
                <a:spcPts val="0"/>
              </a:spcAft>
              <a:buSzPts val="1200"/>
              <a:buChar char="🞆"/>
              <a:defRPr sz="2000"/>
            </a:lvl3pPr>
            <a:lvl4pPr indent="-320039" lvl="3" marL="1828800" rtl="1" algn="r">
              <a:spcBef>
                <a:spcPts val="360"/>
              </a:spcBef>
              <a:spcAft>
                <a:spcPts val="0"/>
              </a:spcAft>
              <a:buSzPts val="1440"/>
              <a:buChar char="⚫"/>
              <a:defRPr sz="1800"/>
            </a:lvl4pPr>
            <a:lvl5pPr indent="-308610" lvl="4" marL="2286000" rtl="1" algn="r">
              <a:spcBef>
                <a:spcPts val="400"/>
              </a:spcBef>
              <a:spcAft>
                <a:spcPts val="0"/>
              </a:spcAft>
              <a:buSzPts val="1260"/>
              <a:buChar char="◉"/>
              <a:defRPr sz="18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66" name="Google Shape;66;p10"/>
          <p:cNvSpPr txBox="1"/>
          <p:nvPr>
            <p:ph idx="2" type="body"/>
          </p:nvPr>
        </p:nvSpPr>
        <p:spPr>
          <a:xfrm>
            <a:off x="4178808" y="1600200"/>
            <a:ext cx="3520440" cy="4525963"/>
          </a:xfrm>
          <a:prstGeom prst="rect">
            <a:avLst/>
          </a:prstGeom>
          <a:noFill/>
          <a:ln>
            <a:noFill/>
          </a:ln>
        </p:spPr>
        <p:txBody>
          <a:bodyPr anchorCtr="0" anchor="t" bIns="45700" lIns="91425" spcFirstLastPara="1" rIns="91425" wrap="square" tIns="45700">
            <a:noAutofit/>
          </a:bodyPr>
          <a:lstStyle>
            <a:lvl1pPr indent="-358394" lvl="0" marL="457200" rtl="1" algn="r">
              <a:spcBef>
                <a:spcPts val="600"/>
              </a:spcBef>
              <a:spcAft>
                <a:spcPts val="0"/>
              </a:spcAft>
              <a:buSzPts val="2044"/>
              <a:buChar char="⦿"/>
              <a:defRPr sz="2800"/>
            </a:lvl1pPr>
            <a:lvl2pPr indent="-350519" lvl="1" marL="914400" rtl="1" algn="r">
              <a:spcBef>
                <a:spcPts val="500"/>
              </a:spcBef>
              <a:spcAft>
                <a:spcPts val="0"/>
              </a:spcAft>
              <a:buSzPts val="1920"/>
              <a:buChar char="◼"/>
              <a:defRPr sz="2400"/>
            </a:lvl2pPr>
            <a:lvl3pPr indent="-304800" lvl="2" marL="1371600" rtl="1" algn="r">
              <a:spcBef>
                <a:spcPts val="400"/>
              </a:spcBef>
              <a:spcAft>
                <a:spcPts val="0"/>
              </a:spcAft>
              <a:buSzPts val="1200"/>
              <a:buChar char="🞆"/>
              <a:defRPr sz="2000"/>
            </a:lvl3pPr>
            <a:lvl4pPr indent="-320039" lvl="3" marL="1828800" rtl="1" algn="r">
              <a:spcBef>
                <a:spcPts val="360"/>
              </a:spcBef>
              <a:spcAft>
                <a:spcPts val="0"/>
              </a:spcAft>
              <a:buSzPts val="1440"/>
              <a:buChar char="⚫"/>
              <a:defRPr sz="1800"/>
            </a:lvl4pPr>
            <a:lvl5pPr indent="-308610" lvl="4" marL="2286000" rtl="1" algn="r">
              <a:spcBef>
                <a:spcPts val="400"/>
              </a:spcBef>
              <a:spcAft>
                <a:spcPts val="0"/>
              </a:spcAft>
              <a:buSzPts val="1260"/>
              <a:buChar char="◉"/>
              <a:defRPr sz="1800"/>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67" name="Google Shape;67;p10"/>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68" name="Google Shape;68;p10"/>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69" name="Google Shape;69;p10"/>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77" name="Shape 77"/>
        <p:cNvGrpSpPr/>
        <p:nvPr/>
      </p:nvGrpSpPr>
      <p:grpSpPr>
        <a:xfrm>
          <a:off x="0" y="0"/>
          <a:ext cx="0" cy="0"/>
          <a:chOff x="0" y="0"/>
          <a:chExt cx="0" cy="0"/>
        </a:xfrm>
      </p:grpSpPr>
      <p:sp>
        <p:nvSpPr>
          <p:cNvPr id="78" name="Google Shape;78;p12"/>
          <p:cNvSpPr txBox="1"/>
          <p:nvPr>
            <p:ph type="title"/>
          </p:nvPr>
        </p:nvSpPr>
        <p:spPr>
          <a:xfrm>
            <a:off x="1066800" y="2821837"/>
            <a:ext cx="6255488" cy="1362075"/>
          </a:xfrm>
          <a:prstGeom prst="rect">
            <a:avLst/>
          </a:prstGeom>
          <a:noFill/>
          <a:ln>
            <a:noFill/>
          </a:ln>
        </p:spPr>
        <p:txBody>
          <a:bodyPr anchorCtr="0" anchor="t" bIns="0" lIns="45700" spcFirstLastPara="1" rIns="45700" wrap="square" tIns="0">
            <a:noAutofit/>
          </a:bodyPr>
          <a:lstStyle>
            <a:lvl1pPr lvl="0" rtl="1" algn="r">
              <a:spcBef>
                <a:spcPts val="0"/>
              </a:spcBef>
              <a:spcAft>
                <a:spcPts val="0"/>
              </a:spcAft>
              <a:buClr>
                <a:srgbClr val="FEF7F0"/>
              </a:buClr>
              <a:buSzPts val="4200"/>
              <a:buFont typeface="Trebuchet MS"/>
              <a:buNone/>
              <a:defRPr b="1" sz="42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79" name="Google Shape;79;p12"/>
          <p:cNvSpPr txBox="1"/>
          <p:nvPr>
            <p:ph idx="1" type="body"/>
          </p:nvPr>
        </p:nvSpPr>
        <p:spPr>
          <a:xfrm>
            <a:off x="1066800" y="1905000"/>
            <a:ext cx="6255488" cy="743507"/>
          </a:xfrm>
          <a:prstGeom prst="rect">
            <a:avLst/>
          </a:prstGeom>
          <a:noFill/>
          <a:ln>
            <a:noFill/>
          </a:ln>
        </p:spPr>
        <p:txBody>
          <a:bodyPr anchorCtr="0" anchor="b" bIns="45700" lIns="91425" spcFirstLastPara="1" rIns="91425" wrap="square" tIns="45700">
            <a:noAutofit/>
          </a:bodyPr>
          <a:lstStyle>
            <a:lvl1pPr indent="-228600" lvl="0" marL="457200" rtl="1" algn="r">
              <a:spcBef>
                <a:spcPts val="600"/>
              </a:spcBef>
              <a:spcAft>
                <a:spcPts val="0"/>
              </a:spcAft>
              <a:buSzPts val="1460"/>
              <a:buNone/>
              <a:defRPr sz="2000">
                <a:solidFill>
                  <a:schemeClr val="dk1"/>
                </a:solidFill>
              </a:defRPr>
            </a:lvl1pPr>
            <a:lvl2pPr indent="-228600" lvl="1" marL="914400" rtl="1" algn="r">
              <a:spcBef>
                <a:spcPts val="500"/>
              </a:spcBef>
              <a:spcAft>
                <a:spcPts val="0"/>
              </a:spcAft>
              <a:buSzPts val="1440"/>
              <a:buNone/>
              <a:defRPr sz="1800">
                <a:solidFill>
                  <a:srgbClr val="888888"/>
                </a:solidFill>
              </a:defRPr>
            </a:lvl2pPr>
            <a:lvl3pPr indent="-228600" lvl="2" marL="1371600" rtl="1" algn="r">
              <a:spcBef>
                <a:spcPts val="400"/>
              </a:spcBef>
              <a:spcAft>
                <a:spcPts val="0"/>
              </a:spcAft>
              <a:buSzPts val="960"/>
              <a:buNone/>
              <a:defRPr sz="1600">
                <a:solidFill>
                  <a:srgbClr val="888888"/>
                </a:solidFill>
              </a:defRPr>
            </a:lvl3pPr>
            <a:lvl4pPr indent="-228600" lvl="3" marL="1828800" rtl="1" algn="r">
              <a:spcBef>
                <a:spcPts val="280"/>
              </a:spcBef>
              <a:spcAft>
                <a:spcPts val="0"/>
              </a:spcAft>
              <a:buSzPts val="1120"/>
              <a:buNone/>
              <a:defRPr sz="1400">
                <a:solidFill>
                  <a:srgbClr val="888888"/>
                </a:solidFill>
              </a:defRPr>
            </a:lvl4pPr>
            <a:lvl5pPr indent="-228600" lvl="4" marL="2286000" rtl="1" algn="r">
              <a:spcBef>
                <a:spcPts val="400"/>
              </a:spcBef>
              <a:spcAft>
                <a:spcPts val="0"/>
              </a:spcAft>
              <a:buSzPts val="980"/>
              <a:buNone/>
              <a:defRPr sz="1400">
                <a:solidFill>
                  <a:srgbClr val="888888"/>
                </a:solidFill>
              </a:defRPr>
            </a:lvl5pPr>
            <a:lvl6pPr indent="-320039" lvl="5" marL="2743200" rtl="1" algn="r">
              <a:spcBef>
                <a:spcPts val="400"/>
              </a:spcBef>
              <a:spcAft>
                <a:spcPts val="0"/>
              </a:spcAft>
              <a:buSzPts val="1440"/>
              <a:buChar char="⚫"/>
              <a:defRPr/>
            </a:lvl6pPr>
            <a:lvl7pPr indent="-320039" lvl="6" marL="3200400" rtl="1" algn="r">
              <a:spcBef>
                <a:spcPts val="360"/>
              </a:spcBef>
              <a:spcAft>
                <a:spcPts val="0"/>
              </a:spcAft>
              <a:buSzPts val="1440"/>
              <a:buChar char="◼"/>
              <a:defRPr/>
            </a:lvl7pPr>
            <a:lvl8pPr indent="-342900" lvl="7" marL="3657600" rtl="1" algn="r">
              <a:spcBef>
                <a:spcPts val="300"/>
              </a:spcBef>
              <a:spcAft>
                <a:spcPts val="0"/>
              </a:spcAft>
              <a:buSzPts val="1800"/>
              <a:buChar char="•"/>
              <a:defRPr/>
            </a:lvl8pPr>
            <a:lvl9pPr indent="-342900" lvl="8" marL="4114800" rtl="1" algn="r">
              <a:spcBef>
                <a:spcPts val="360"/>
              </a:spcBef>
              <a:spcAft>
                <a:spcPts val="0"/>
              </a:spcAft>
              <a:buSzPts val="1800"/>
              <a:buChar char="▪"/>
              <a:defRPr/>
            </a:lvl9pPr>
          </a:lstStyle>
          <a:p/>
        </p:txBody>
      </p:sp>
      <p:sp>
        <p:nvSpPr>
          <p:cNvPr id="80" name="Google Shape;80;p12"/>
          <p:cNvSpPr txBox="1"/>
          <p:nvPr>
            <p:ph idx="10" type="dt"/>
          </p:nvPr>
        </p:nvSpPr>
        <p:spPr>
          <a:xfrm>
            <a:off x="4724400" y="6556375"/>
            <a:ext cx="2001837" cy="227012"/>
          </a:xfrm>
          <a:prstGeom prst="rect">
            <a:avLst/>
          </a:prstGeom>
          <a:noFill/>
          <a:ln>
            <a:noFill/>
          </a:ln>
        </p:spPr>
        <p:txBody>
          <a:bodyPr anchorCtr="0" anchor="b" bIns="0" lIns="91425" spcFirstLastPara="1" rIns="91425" wrap="square" tIns="0">
            <a:noAutofit/>
          </a:bodyPr>
          <a:lstStyle>
            <a:lvl1pPr lvl="0" rtl="1" algn="l">
              <a:lnSpc>
                <a:spcPct val="100000"/>
              </a:lnSpc>
              <a:spcBef>
                <a:spcPts val="0"/>
              </a:spcBef>
              <a:spcAft>
                <a:spcPts val="0"/>
              </a:spcAft>
              <a:buSzPts val="1400"/>
              <a:buNone/>
              <a:defRPr sz="1000">
                <a:solidFill>
                  <a:schemeClr val="dk2"/>
                </a:solidFill>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81" name="Google Shape;81;p12"/>
          <p:cNvSpPr txBox="1"/>
          <p:nvPr>
            <p:ph idx="11" type="ftr"/>
          </p:nvPr>
        </p:nvSpPr>
        <p:spPr>
          <a:xfrm>
            <a:off x="1735137" y="6556375"/>
            <a:ext cx="2895600" cy="228600"/>
          </a:xfrm>
          <a:prstGeom prst="rect">
            <a:avLst/>
          </a:prstGeom>
          <a:noFill/>
          <a:ln>
            <a:noFill/>
          </a:ln>
        </p:spPr>
        <p:txBody>
          <a:bodyPr anchorCtr="0" anchor="b" bIns="0" lIns="91425" spcFirstLastPara="1" rIns="91425" wrap="square" tIns="0">
            <a:noAutofit/>
          </a:bodyPr>
          <a:lstStyle>
            <a:lvl1pPr lvl="0" rtl="1" algn="r">
              <a:lnSpc>
                <a:spcPct val="100000"/>
              </a:lnSpc>
              <a:spcBef>
                <a:spcPts val="0"/>
              </a:spcBef>
              <a:spcAft>
                <a:spcPts val="0"/>
              </a:spcAft>
              <a:buSzPts val="1400"/>
              <a:buNone/>
              <a:defRPr/>
            </a:lvl1pPr>
            <a:lvl2pPr lvl="1" rtl="1" algn="r">
              <a:lnSpc>
                <a:spcPct val="100000"/>
              </a:lnSpc>
              <a:spcBef>
                <a:spcPts val="0"/>
              </a:spcBef>
              <a:spcAft>
                <a:spcPts val="0"/>
              </a:spcAft>
              <a:buSzPts val="1400"/>
              <a:buNone/>
              <a:defRPr/>
            </a:lvl2pPr>
            <a:lvl3pPr lvl="2" rtl="1" algn="r">
              <a:lnSpc>
                <a:spcPct val="100000"/>
              </a:lnSpc>
              <a:spcBef>
                <a:spcPts val="0"/>
              </a:spcBef>
              <a:spcAft>
                <a:spcPts val="0"/>
              </a:spcAft>
              <a:buSzPts val="1400"/>
              <a:buNone/>
              <a:defRPr/>
            </a:lvl3pPr>
            <a:lvl4pPr lvl="3" rtl="1" algn="r">
              <a:lnSpc>
                <a:spcPct val="100000"/>
              </a:lnSpc>
              <a:spcBef>
                <a:spcPts val="0"/>
              </a:spcBef>
              <a:spcAft>
                <a:spcPts val="0"/>
              </a:spcAft>
              <a:buSzPts val="1400"/>
              <a:buNone/>
              <a:defRPr/>
            </a:lvl4pPr>
            <a:lvl5pPr lvl="4" rtl="1" algn="r">
              <a:lnSpc>
                <a:spcPct val="100000"/>
              </a:lnSpc>
              <a:spcBef>
                <a:spcPts val="0"/>
              </a:spcBef>
              <a:spcAft>
                <a:spcPts val="0"/>
              </a:spcAft>
              <a:buSzPts val="1400"/>
              <a:buNone/>
              <a:defRPr/>
            </a:lvl5pPr>
            <a:lvl6pPr lvl="5" rtl="1" algn="r">
              <a:lnSpc>
                <a:spcPct val="100000"/>
              </a:lnSpc>
              <a:spcBef>
                <a:spcPts val="0"/>
              </a:spcBef>
              <a:spcAft>
                <a:spcPts val="0"/>
              </a:spcAft>
              <a:buSzPts val="1400"/>
              <a:buNone/>
              <a:defRPr/>
            </a:lvl6pPr>
            <a:lvl7pPr lvl="6" rtl="1" algn="r">
              <a:lnSpc>
                <a:spcPct val="100000"/>
              </a:lnSpc>
              <a:spcBef>
                <a:spcPts val="0"/>
              </a:spcBef>
              <a:spcAft>
                <a:spcPts val="0"/>
              </a:spcAft>
              <a:buSzPts val="1400"/>
              <a:buNone/>
              <a:defRPr/>
            </a:lvl7pPr>
            <a:lvl8pPr lvl="7" rtl="1" algn="r">
              <a:lnSpc>
                <a:spcPct val="100000"/>
              </a:lnSpc>
              <a:spcBef>
                <a:spcPts val="0"/>
              </a:spcBef>
              <a:spcAft>
                <a:spcPts val="0"/>
              </a:spcAft>
              <a:buSzPts val="1400"/>
              <a:buNone/>
              <a:defRPr/>
            </a:lvl8pPr>
            <a:lvl9pPr lvl="8" rtl="1" algn="r">
              <a:lnSpc>
                <a:spcPct val="100000"/>
              </a:lnSpc>
              <a:spcBef>
                <a:spcPts val="0"/>
              </a:spcBef>
              <a:spcAft>
                <a:spcPts val="0"/>
              </a:spcAft>
              <a:buSzPts val="1400"/>
              <a:buNone/>
              <a:defRPr/>
            </a:lvl9pPr>
          </a:lstStyle>
          <a:p/>
        </p:txBody>
      </p:sp>
      <p:sp>
        <p:nvSpPr>
          <p:cNvPr id="82" name="Google Shape;82;p12"/>
          <p:cNvSpPr txBox="1"/>
          <p:nvPr>
            <p:ph idx="12" type="sldNum"/>
          </p:nvPr>
        </p:nvSpPr>
        <p:spPr>
          <a:xfrm>
            <a:off x="6734175" y="6554787"/>
            <a:ext cx="587375"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1.jpg"/><Relationship Id="rId3" Type="http://schemas.openxmlformats.org/officeDocument/2006/relationships/slideLayout" Target="../slideLayouts/slideLayout1.xml"/><Relationship Id="rId4"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9.xml"/><Relationship Id="rId3" Type="http://schemas.openxmlformats.org/officeDocument/2006/relationships/theme" Target="../theme/theme2.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0.xml"/><Relationship Id="rId3" Type="http://schemas.openxmlformats.org/officeDocument/2006/relationships/theme" Target="../theme/theme1.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1.xml"/><Relationship Id="rId3"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p:nvPr/>
        </p:nvSpPr>
        <p:spPr>
          <a:xfrm flipH="1">
            <a:off x="2667000" y="0"/>
            <a:ext cx="6477000" cy="6858000"/>
          </a:xfrm>
          <a:prstGeom prst="rect">
            <a:avLst/>
          </a:prstGeom>
          <a:blipFill rotWithShape="1">
            <a:blip r:embed="rId2">
              <a:alphaModFix amt="43000"/>
            </a:blip>
            <a:tile algn="tl" flip="none" tx="0" sx="50000" ty="0" sy="50000"/>
          </a:blip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1800"/>
              <a:buFont typeface="Trebuchet MS"/>
              <a:buNone/>
            </a:pPr>
            <a:r>
              <a:t/>
            </a:r>
            <a:endParaRPr b="0" i="0" sz="1800" u="none" cap="none" strike="noStrike">
              <a:solidFill>
                <a:schemeClr val="lt1"/>
              </a:solidFill>
              <a:latin typeface="Trebuchet MS"/>
              <a:ea typeface="Trebuchet MS"/>
              <a:cs typeface="Trebuchet MS"/>
              <a:sym typeface="Trebuchet MS"/>
            </a:endParaRPr>
          </a:p>
        </p:txBody>
      </p:sp>
      <p:cxnSp>
        <p:nvCxnSpPr>
          <p:cNvPr id="7" name="Google Shape;7;p1"/>
          <p:cNvCxnSpPr/>
          <p:nvPr/>
        </p:nvCxnSpPr>
        <p:spPr>
          <a:xfrm rot="-5400000">
            <a:off x="-762000" y="3429000"/>
            <a:ext cx="6858000" cy="0"/>
          </a:xfrm>
          <a:prstGeom prst="straightConnector1">
            <a:avLst/>
          </a:prstGeom>
          <a:noFill/>
          <a:ln cap="flat" cmpd="sng" w="11425">
            <a:solidFill>
              <a:srgbClr val="F9F9F9"/>
            </a:solidFill>
            <a:prstDash val="solid"/>
            <a:miter lim="800000"/>
            <a:headEnd len="med" w="med" type="none"/>
            <a:tailEnd len="med" w="med" type="none"/>
          </a:ln>
        </p:spPr>
      </p:cxnSp>
      <p:sp>
        <p:nvSpPr>
          <p:cNvPr id="8" name="Google Shape;8;p1"/>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marR="0" rtl="1"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9" name="Google Shape;9;p1"/>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1" algn="r">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1" algn="r">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1" algn="r">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1" algn="r">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08610" lvl="4" marL="2286000" marR="0" rtl="1" algn="r">
              <a:spcBef>
                <a:spcPts val="400"/>
              </a:spcBef>
              <a:spcAft>
                <a:spcPts val="0"/>
              </a:spcAft>
              <a:buClr>
                <a:srgbClr val="F9B639"/>
              </a:buClr>
              <a:buSzPts val="1260"/>
              <a:buFont typeface="Noto Sans Symbols"/>
              <a:buChar char="◉"/>
              <a:defRPr b="0" i="0" sz="1800" u="none" cap="none" strike="noStrike">
                <a:solidFill>
                  <a:schemeClr val="dk1"/>
                </a:solidFill>
                <a:latin typeface="Trebuchet MS"/>
                <a:ea typeface="Trebuchet MS"/>
                <a:cs typeface="Trebuchet MS"/>
                <a:sym typeface="Trebuchet MS"/>
              </a:defRPr>
            </a:lvl5pPr>
            <a:lvl6pPr indent="-320039" lvl="5" marL="2743200" marR="0" rtl="1" algn="r">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1" algn="r">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1" algn="r">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1" algn="r">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10" name="Google Shape;10;p1"/>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marR="0" rtl="1" algn="l">
              <a:lnSpc>
                <a:spcPct val="100000"/>
              </a:lnSpc>
              <a:spcBef>
                <a:spcPts val="0"/>
              </a:spcBef>
              <a:spcAft>
                <a:spcPts val="0"/>
              </a:spcAft>
              <a:buSzPts val="1400"/>
              <a:buNone/>
              <a:defRPr b="0" i="0" sz="1000" u="none" cap="none" strike="noStrike">
                <a:solidFill>
                  <a:srgbClr val="FFFFFF"/>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1" name="Google Shape;11;p1"/>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2" name="Google Shape;12;p1"/>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rtl="1"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3"/>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1800"/>
              <a:buFont typeface="Trebuchet MS"/>
              <a:buNone/>
            </a:pPr>
            <a:r>
              <a:t/>
            </a:r>
            <a:endParaRPr b="0" i="0" sz="1800" u="none" cap="none" strike="noStrike">
              <a:solidFill>
                <a:schemeClr val="lt1"/>
              </a:solidFill>
              <a:latin typeface="Trebuchet MS"/>
              <a:ea typeface="Trebuchet MS"/>
              <a:cs typeface="Trebuchet MS"/>
              <a:sym typeface="Trebuchet MS"/>
            </a:endParaRPr>
          </a:p>
        </p:txBody>
      </p:sp>
      <p:sp>
        <p:nvSpPr>
          <p:cNvPr id="21" name="Google Shape;21;p3"/>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marR="0" rtl="1"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22" name="Google Shape;22;p3"/>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1" algn="r">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1" algn="r">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1" algn="r">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1" algn="r">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08610" lvl="4" marL="2286000" marR="0" rtl="1" algn="r">
              <a:spcBef>
                <a:spcPts val="400"/>
              </a:spcBef>
              <a:spcAft>
                <a:spcPts val="0"/>
              </a:spcAft>
              <a:buClr>
                <a:srgbClr val="F9B639"/>
              </a:buClr>
              <a:buSzPts val="1260"/>
              <a:buFont typeface="Noto Sans Symbols"/>
              <a:buChar char="◉"/>
              <a:defRPr b="0" i="0" sz="1800" u="none" cap="none" strike="noStrike">
                <a:solidFill>
                  <a:schemeClr val="dk1"/>
                </a:solidFill>
                <a:latin typeface="Trebuchet MS"/>
                <a:ea typeface="Trebuchet MS"/>
                <a:cs typeface="Trebuchet MS"/>
                <a:sym typeface="Trebuchet MS"/>
              </a:defRPr>
            </a:lvl5pPr>
            <a:lvl6pPr indent="-320039" lvl="5" marL="2743200" marR="0" rtl="1" algn="r">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1" algn="r">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1" algn="r">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1" algn="r">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23" name="Google Shape;23;p3"/>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marR="0" rtl="1" algn="l">
              <a:lnSpc>
                <a:spcPct val="100000"/>
              </a:lnSpc>
              <a:spcBef>
                <a:spcPts val="0"/>
              </a:spcBef>
              <a:spcAft>
                <a:spcPts val="0"/>
              </a:spcAft>
              <a:buSzPts val="1400"/>
              <a:buNone/>
              <a:defRPr b="0" i="0" sz="1000" u="none" cap="none" strike="noStrike">
                <a:solidFill>
                  <a:schemeClr val="dk2"/>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3"/>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3"/>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0" name="Shape 70"/>
        <p:cNvGrpSpPr/>
        <p:nvPr/>
      </p:nvGrpSpPr>
      <p:grpSpPr>
        <a:xfrm>
          <a:off x="0" y="0"/>
          <a:ext cx="0" cy="0"/>
          <a:chOff x="0" y="0"/>
          <a:chExt cx="0" cy="0"/>
        </a:xfrm>
      </p:grpSpPr>
      <p:sp>
        <p:nvSpPr>
          <p:cNvPr id="71" name="Google Shape;71;p11"/>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1800"/>
              <a:buFont typeface="Trebuchet MS"/>
              <a:buNone/>
            </a:pPr>
            <a:r>
              <a:t/>
            </a:r>
            <a:endParaRPr b="0" i="0" sz="1800" u="none" cap="none" strike="noStrike">
              <a:solidFill>
                <a:schemeClr val="lt1"/>
              </a:solidFill>
              <a:latin typeface="Trebuchet MS"/>
              <a:ea typeface="Trebuchet MS"/>
              <a:cs typeface="Trebuchet MS"/>
              <a:sym typeface="Trebuchet MS"/>
            </a:endParaRPr>
          </a:p>
        </p:txBody>
      </p:sp>
      <p:sp>
        <p:nvSpPr>
          <p:cNvPr id="72" name="Google Shape;72;p11"/>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marR="0" rtl="1"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73" name="Google Shape;73;p11"/>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1" algn="r">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1" algn="r">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1" algn="r">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1" algn="r">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08610" lvl="4" marL="2286000" marR="0" rtl="1" algn="r">
              <a:spcBef>
                <a:spcPts val="400"/>
              </a:spcBef>
              <a:spcAft>
                <a:spcPts val="0"/>
              </a:spcAft>
              <a:buClr>
                <a:srgbClr val="F9B639"/>
              </a:buClr>
              <a:buSzPts val="1260"/>
              <a:buFont typeface="Noto Sans Symbols"/>
              <a:buChar char="◉"/>
              <a:defRPr b="0" i="0" sz="1800" u="none" cap="none" strike="noStrike">
                <a:solidFill>
                  <a:schemeClr val="dk1"/>
                </a:solidFill>
                <a:latin typeface="Trebuchet MS"/>
                <a:ea typeface="Trebuchet MS"/>
                <a:cs typeface="Trebuchet MS"/>
                <a:sym typeface="Trebuchet MS"/>
              </a:defRPr>
            </a:lvl5pPr>
            <a:lvl6pPr indent="-320039" lvl="5" marL="2743200" marR="0" rtl="1" algn="r">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1" algn="r">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1" algn="r">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1" algn="r">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74" name="Google Shape;74;p11"/>
          <p:cNvSpPr txBox="1"/>
          <p:nvPr>
            <p:ph idx="10" type="dt"/>
          </p:nvPr>
        </p:nvSpPr>
        <p:spPr>
          <a:xfrm>
            <a:off x="4724400" y="6556375"/>
            <a:ext cx="2001837" cy="227012"/>
          </a:xfrm>
          <a:prstGeom prst="rect">
            <a:avLst/>
          </a:prstGeom>
          <a:noFill/>
          <a:ln>
            <a:noFill/>
          </a:ln>
        </p:spPr>
        <p:txBody>
          <a:bodyPr anchorCtr="0" anchor="b" bIns="0" lIns="91425" spcFirstLastPara="1" rIns="91425" wrap="square" tIns="0">
            <a:noAutofit/>
          </a:bodyPr>
          <a:lstStyle>
            <a:lvl1pPr lvl="0" marR="0" rtl="1" algn="l">
              <a:lnSpc>
                <a:spcPct val="100000"/>
              </a:lnSpc>
              <a:spcBef>
                <a:spcPts val="0"/>
              </a:spcBef>
              <a:spcAft>
                <a:spcPts val="0"/>
              </a:spcAft>
              <a:buSzPts val="1400"/>
              <a:buNone/>
              <a:defRPr b="0" i="0" sz="1000" u="none">
                <a:solidFill>
                  <a:schemeClr val="dk2"/>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5" name="Google Shape;75;p11"/>
          <p:cNvSpPr txBox="1"/>
          <p:nvPr>
            <p:ph idx="11" type="ftr"/>
          </p:nvPr>
        </p:nvSpPr>
        <p:spPr>
          <a:xfrm>
            <a:off x="1735137" y="6556375"/>
            <a:ext cx="2895600" cy="228600"/>
          </a:xfrm>
          <a:prstGeom prst="rect">
            <a:avLst/>
          </a:prstGeom>
          <a:noFill/>
          <a:ln>
            <a:noFill/>
          </a:ln>
        </p:spPr>
        <p:txBody>
          <a:bodyPr anchorCtr="0" anchor="b" bIns="0" lIns="91425" spcFirstLastPara="1" rIns="91425" wrap="square" tIns="0">
            <a:noAutofit/>
          </a:bodyPr>
          <a:lstStyle>
            <a:lvl1pPr lvl="0" marR="0" rtl="1" algn="r">
              <a:lnSpc>
                <a:spcPct val="100000"/>
              </a:lnSpc>
              <a:spcBef>
                <a:spcPts val="0"/>
              </a:spcBef>
              <a:spcAft>
                <a:spcPts val="0"/>
              </a:spcAft>
              <a:buSzPts val="1400"/>
              <a:buNone/>
              <a:defRPr b="0" i="0" sz="1800" u="none">
                <a:solidFill>
                  <a:schemeClr val="dk1"/>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6" name="Google Shape;76;p11"/>
          <p:cNvSpPr txBox="1"/>
          <p:nvPr>
            <p:ph idx="12" type="sldNum"/>
          </p:nvPr>
        </p:nvSpPr>
        <p:spPr>
          <a:xfrm>
            <a:off x="6734175" y="6554787"/>
            <a:ext cx="587375"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83" name="Shape 83"/>
        <p:cNvGrpSpPr/>
        <p:nvPr/>
      </p:nvGrpSpPr>
      <p:grpSpPr>
        <a:xfrm>
          <a:off x="0" y="0"/>
          <a:ext cx="0" cy="0"/>
          <a:chOff x="0" y="0"/>
          <a:chExt cx="0" cy="0"/>
        </a:xfrm>
      </p:grpSpPr>
      <p:sp>
        <p:nvSpPr>
          <p:cNvPr id="84" name="Google Shape;84;p13"/>
          <p:cNvSpPr txBox="1"/>
          <p:nvPr/>
        </p:nvSpPr>
        <p:spPr>
          <a:xfrm rot="-360000">
            <a:off x="598487" y="1004887"/>
            <a:ext cx="4319587" cy="4311650"/>
          </a:xfrm>
          <a:prstGeom prst="rect">
            <a:avLst/>
          </a:prstGeom>
          <a:solidFill>
            <a:srgbClr val="FAFAFA"/>
          </a:solidFill>
          <a:ln cap="rnd" cmpd="sng" w="9525">
            <a:solidFill>
              <a:srgbClr val="EAEAEA"/>
            </a:solidFill>
            <a:prstDash val="solid"/>
            <a:miter lim="800000"/>
            <a:headEnd len="sm" w="sm" type="none"/>
            <a:tailEnd len="sm" w="sm" type="none"/>
          </a:ln>
          <a:effectLst>
            <a:outerShdw blurRad="63500" dir="5400000" dist="12700">
              <a:srgbClr val="000000">
                <a:alpha val="39607"/>
              </a:srgbClr>
            </a:outerShdw>
          </a:effectLst>
        </p:spPr>
        <p:txBody>
          <a:bodyPr anchorCtr="0" anchor="ctr" bIns="45700" lIns="91425" spcFirstLastPara="1" rIns="91425" wrap="square" tIns="45700">
            <a:noAutofit/>
          </a:bodyPr>
          <a:lstStyle/>
          <a:p>
            <a:pPr indent="0" lvl="0" marL="0" marR="0" rtl="1" algn="r">
              <a:lnSpc>
                <a:spcPct val="100000"/>
              </a:lnSpc>
              <a:spcBef>
                <a:spcPts val="0"/>
              </a:spcBef>
              <a:spcAft>
                <a:spcPts val="0"/>
              </a:spcAft>
              <a:buNone/>
            </a:pPr>
            <a:r>
              <a:t/>
            </a:r>
            <a:endParaRPr b="0" i="0" sz="1800" u="none">
              <a:solidFill>
                <a:schemeClr val="lt1"/>
              </a:solidFill>
              <a:latin typeface="Trebuchet MS"/>
              <a:ea typeface="Trebuchet MS"/>
              <a:cs typeface="Trebuchet MS"/>
              <a:sym typeface="Trebuchet MS"/>
            </a:endParaRPr>
          </a:p>
        </p:txBody>
      </p:sp>
      <p:sp>
        <p:nvSpPr>
          <p:cNvPr id="85" name="Google Shape;85;p13"/>
          <p:cNvSpPr txBox="1"/>
          <p:nvPr/>
        </p:nvSpPr>
        <p:spPr>
          <a:xfrm rot="-180000">
            <a:off x="596900" y="998537"/>
            <a:ext cx="4319587" cy="4313237"/>
          </a:xfrm>
          <a:prstGeom prst="rect">
            <a:avLst/>
          </a:prstGeom>
          <a:solidFill>
            <a:srgbClr val="FAFAFA"/>
          </a:solidFill>
          <a:ln cap="rnd" cmpd="sng" w="9525">
            <a:solidFill>
              <a:srgbClr val="EAEAEA"/>
            </a:solidFill>
            <a:prstDash val="solid"/>
            <a:miter lim="800000"/>
            <a:headEnd len="sm" w="sm" type="none"/>
            <a:tailEnd len="sm" w="sm" type="none"/>
          </a:ln>
          <a:effectLst>
            <a:outerShdw blurRad="63500" dir="5400000" dist="12700">
              <a:srgbClr val="000000">
                <a:alpha val="39607"/>
              </a:srgbClr>
            </a:outerShdw>
          </a:effectLst>
        </p:spPr>
        <p:txBody>
          <a:bodyPr anchorCtr="0" anchor="ctr" bIns="45700" lIns="91425" spcFirstLastPara="1" rIns="91425" wrap="square" tIns="45700">
            <a:noAutofit/>
          </a:bodyPr>
          <a:lstStyle/>
          <a:p>
            <a:pPr indent="0" lvl="0" marL="0" marR="0" rtl="1" algn="r">
              <a:lnSpc>
                <a:spcPct val="100000"/>
              </a:lnSpc>
              <a:spcBef>
                <a:spcPts val="0"/>
              </a:spcBef>
              <a:spcAft>
                <a:spcPts val="0"/>
              </a:spcAft>
              <a:buNone/>
            </a:pPr>
            <a:r>
              <a:t/>
            </a:r>
            <a:endParaRPr b="0" i="0" sz="1800" u="none">
              <a:solidFill>
                <a:schemeClr val="lt1"/>
              </a:solidFill>
              <a:latin typeface="Trebuchet MS"/>
              <a:ea typeface="Trebuchet MS"/>
              <a:cs typeface="Trebuchet MS"/>
              <a:sym typeface="Trebuchet MS"/>
            </a:endParaRPr>
          </a:p>
        </p:txBody>
      </p:sp>
      <p:sp>
        <p:nvSpPr>
          <p:cNvPr id="86" name="Google Shape;86;p13"/>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marR="0" rtl="1"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2pPr>
            <a:lvl3pPr lvl="2"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3pPr>
            <a:lvl4pPr lvl="3"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4pPr>
            <a:lvl5pPr lvl="4"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5pPr>
            <a:lvl6pPr lvl="5"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6pPr>
            <a:lvl7pPr lvl="6"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7pPr>
            <a:lvl8pPr lvl="7"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8pPr>
            <a:lvl9pPr lvl="8" marR="0" rtl="1" algn="l">
              <a:spcBef>
                <a:spcPts val="0"/>
              </a:spcBef>
              <a:spcAft>
                <a:spcPts val="0"/>
              </a:spcAft>
              <a:buSzPts val="1400"/>
              <a:buNone/>
              <a:defRPr b="1" i="0" sz="3800" u="none" cap="none" strike="noStrike">
                <a:solidFill>
                  <a:schemeClr val="lt1"/>
                </a:solidFill>
                <a:latin typeface="Trebuchet MS"/>
                <a:ea typeface="Trebuchet MS"/>
                <a:cs typeface="Trebuchet MS"/>
                <a:sym typeface="Trebuchet MS"/>
              </a:defRPr>
            </a:lvl9pPr>
          </a:lstStyle>
          <a:p/>
        </p:txBody>
      </p:sp>
      <p:sp>
        <p:nvSpPr>
          <p:cNvPr id="87" name="Google Shape;87;p13"/>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1" algn="r">
              <a:spcBef>
                <a:spcPts val="600"/>
              </a:spcBef>
              <a:spcAft>
                <a:spcPts val="0"/>
              </a:spcAft>
              <a:buClr>
                <a:schemeClr val="lt2"/>
              </a:buClr>
              <a:buSzPts val="1898"/>
              <a:buFont typeface="Noto Sans Symbols"/>
              <a:buChar char="⦿"/>
              <a:defRPr b="0" i="0" sz="2600" u="none" cap="none" strike="noStrike">
                <a:solidFill>
                  <a:schemeClr val="lt1"/>
                </a:solidFill>
                <a:latin typeface="Trebuchet MS"/>
                <a:ea typeface="Trebuchet MS"/>
                <a:cs typeface="Trebuchet MS"/>
                <a:sym typeface="Trebuchet MS"/>
              </a:defRPr>
            </a:lvl1pPr>
            <a:lvl2pPr indent="-345440" lvl="1" marL="914400" marR="0" rtl="1" algn="r">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1" algn="r">
              <a:spcBef>
                <a:spcPts val="400"/>
              </a:spcBef>
              <a:spcAft>
                <a:spcPts val="0"/>
              </a:spcAft>
              <a:buClr>
                <a:srgbClr val="F9B639"/>
              </a:buClr>
              <a:buSzPts val="1200"/>
              <a:buFont typeface="Noto Sans Symbols"/>
              <a:buChar char="🞆"/>
              <a:defRPr b="0" i="0" sz="2000" u="none" cap="none" strike="noStrike">
                <a:solidFill>
                  <a:schemeClr val="lt1"/>
                </a:solidFill>
                <a:latin typeface="Trebuchet MS"/>
                <a:ea typeface="Trebuchet MS"/>
                <a:cs typeface="Trebuchet MS"/>
                <a:sym typeface="Trebuchet MS"/>
              </a:defRPr>
            </a:lvl3pPr>
            <a:lvl4pPr indent="-330200" lvl="3" marL="1828800" marR="0" rtl="1" algn="r">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08610" lvl="4" marL="2286000" marR="0" rtl="1" algn="r">
              <a:spcBef>
                <a:spcPts val="400"/>
              </a:spcBef>
              <a:spcAft>
                <a:spcPts val="0"/>
              </a:spcAft>
              <a:buClr>
                <a:srgbClr val="F9B639"/>
              </a:buClr>
              <a:buSzPts val="1260"/>
              <a:buFont typeface="Noto Sans Symbols"/>
              <a:buChar char="◉"/>
              <a:defRPr b="0" i="0" sz="1800" u="none" cap="none" strike="noStrike">
                <a:solidFill>
                  <a:schemeClr val="lt1"/>
                </a:solidFill>
                <a:latin typeface="Trebuchet MS"/>
                <a:ea typeface="Trebuchet MS"/>
                <a:cs typeface="Trebuchet MS"/>
                <a:sym typeface="Trebuchet MS"/>
              </a:defRPr>
            </a:lvl5pPr>
            <a:lvl6pPr indent="-320039" lvl="5" marL="2743200" marR="0" rtl="1" algn="r">
              <a:spcBef>
                <a:spcPts val="400"/>
              </a:spcBef>
              <a:spcAft>
                <a:spcPts val="0"/>
              </a:spcAft>
              <a:buClr>
                <a:schemeClr val="accent4"/>
              </a:buClr>
              <a:buSzPts val="1440"/>
              <a:buFont typeface="Noto Sans Symbols"/>
              <a:buChar char="⚫"/>
              <a:defRPr b="0" i="0" sz="1800" u="none" cap="none" strike="noStrike">
                <a:solidFill>
                  <a:schemeClr val="lt1"/>
                </a:solidFill>
                <a:latin typeface="Trebuchet MS"/>
                <a:ea typeface="Trebuchet MS"/>
                <a:cs typeface="Trebuchet MS"/>
                <a:sym typeface="Trebuchet MS"/>
              </a:defRPr>
            </a:lvl6pPr>
            <a:lvl7pPr indent="-309879" lvl="6" marL="3200400" marR="0" rtl="1" algn="r">
              <a:spcBef>
                <a:spcPts val="320"/>
              </a:spcBef>
              <a:spcAft>
                <a:spcPts val="0"/>
              </a:spcAft>
              <a:buClr>
                <a:schemeClr val="accent4"/>
              </a:buClr>
              <a:buSzPts val="1280"/>
              <a:buFont typeface="Noto Sans Symbols"/>
              <a:buChar char="◼"/>
              <a:defRPr b="0" i="0" sz="1600" u="none" cap="none" strike="noStrike">
                <a:solidFill>
                  <a:schemeClr val="lt1"/>
                </a:solidFill>
                <a:latin typeface="Trebuchet MS"/>
                <a:ea typeface="Trebuchet MS"/>
                <a:cs typeface="Trebuchet MS"/>
                <a:sym typeface="Trebuchet MS"/>
              </a:defRPr>
            </a:lvl7pPr>
            <a:lvl8pPr indent="-330200" lvl="7" marL="3657600" marR="0" rtl="1" algn="r">
              <a:spcBef>
                <a:spcPts val="300"/>
              </a:spcBef>
              <a:spcAft>
                <a:spcPts val="0"/>
              </a:spcAft>
              <a:buClr>
                <a:schemeClr val="accent4"/>
              </a:buClr>
              <a:buSzPts val="1600"/>
              <a:buFont typeface="Trebuchet MS"/>
              <a:buChar char="•"/>
              <a:defRPr b="0" i="0" sz="1600" u="none" cap="none" strike="noStrike">
                <a:solidFill>
                  <a:schemeClr val="lt1"/>
                </a:solidFill>
                <a:latin typeface="Trebuchet MS"/>
                <a:ea typeface="Trebuchet MS"/>
                <a:cs typeface="Trebuchet MS"/>
                <a:sym typeface="Trebuchet MS"/>
              </a:defRPr>
            </a:lvl8pPr>
            <a:lvl9pPr indent="-317500" lvl="8" marL="4114800" marR="0" rtl="1" algn="r">
              <a:spcBef>
                <a:spcPts val="280"/>
              </a:spcBef>
              <a:spcAft>
                <a:spcPts val="0"/>
              </a:spcAft>
              <a:buClr>
                <a:schemeClr val="accent4"/>
              </a:buClr>
              <a:buSzPts val="1400"/>
              <a:buFont typeface="Noto Sans Symbols"/>
              <a:buChar char="▪"/>
              <a:defRPr b="0" i="0" sz="1400" u="none" cap="none" strike="noStrike">
                <a:solidFill>
                  <a:schemeClr val="lt1"/>
                </a:solidFill>
                <a:latin typeface="Trebuchet MS"/>
                <a:ea typeface="Trebuchet MS"/>
                <a:cs typeface="Trebuchet MS"/>
                <a:sym typeface="Trebuchet MS"/>
              </a:defRPr>
            </a:lvl9pPr>
          </a:lstStyle>
          <a:p/>
        </p:txBody>
      </p:sp>
      <p:sp>
        <p:nvSpPr>
          <p:cNvPr id="88" name="Google Shape;88;p13"/>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marR="0" rtl="1" algn="l">
              <a:lnSpc>
                <a:spcPct val="100000"/>
              </a:lnSpc>
              <a:spcBef>
                <a:spcPts val="0"/>
              </a:spcBef>
              <a:spcAft>
                <a:spcPts val="0"/>
              </a:spcAft>
              <a:buSzPts val="1400"/>
              <a:buNone/>
              <a:defRPr b="0" i="0" sz="1000" u="none">
                <a:solidFill>
                  <a:schemeClr val="lt2"/>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9pPr>
          </a:lstStyle>
          <a:p/>
        </p:txBody>
      </p:sp>
      <p:sp>
        <p:nvSpPr>
          <p:cNvPr id="89" name="Google Shape;89;p13"/>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marR="0" rtl="1" algn="r">
              <a:lnSpc>
                <a:spcPct val="100000"/>
              </a:lnSpc>
              <a:spcBef>
                <a:spcPts val="0"/>
              </a:spcBef>
              <a:spcAft>
                <a:spcPts val="0"/>
              </a:spcAft>
              <a:buSzPts val="1400"/>
              <a:buNone/>
              <a:defRPr b="0" i="0" sz="1800" u="none">
                <a:solidFill>
                  <a:schemeClr val="lt1"/>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9pPr>
          </a:lstStyle>
          <a:p/>
        </p:txBody>
      </p:sp>
      <p:sp>
        <p:nvSpPr>
          <p:cNvPr id="90" name="Google Shape;90;p13"/>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lt2"/>
              </a:buClr>
              <a:buSzPts val="1100"/>
              <a:buFont typeface="Trebuchet MS"/>
              <a:buNone/>
              <a:defRPr b="0" i="0" sz="1100" u="none">
                <a:solidFill>
                  <a:schemeClr val="lt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7"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8" name="Shape 98"/>
        <p:cNvGrpSpPr/>
        <p:nvPr/>
      </p:nvGrpSpPr>
      <p:grpSpPr>
        <a:xfrm>
          <a:off x="0" y="0"/>
          <a:ext cx="0" cy="0"/>
          <a:chOff x="0" y="0"/>
          <a:chExt cx="0" cy="0"/>
        </a:xfrm>
      </p:grpSpPr>
      <p:sp>
        <p:nvSpPr>
          <p:cNvPr id="99" name="Google Shape;99;p15"/>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1800"/>
              <a:buFont typeface="Trebuchet MS"/>
              <a:buNone/>
            </a:pPr>
            <a:r>
              <a:t/>
            </a:r>
            <a:endParaRPr b="0" i="0" sz="1800" u="none" cap="none" strike="noStrike">
              <a:solidFill>
                <a:schemeClr val="lt1"/>
              </a:solidFill>
              <a:latin typeface="Trebuchet MS"/>
              <a:ea typeface="Trebuchet MS"/>
              <a:cs typeface="Trebuchet MS"/>
              <a:sym typeface="Trebuchet MS"/>
            </a:endParaRPr>
          </a:p>
        </p:txBody>
      </p:sp>
      <p:sp>
        <p:nvSpPr>
          <p:cNvPr id="100" name="Google Shape;100;p15"/>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lvl1pPr lvl="0" marR="0" rtl="1"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1"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101" name="Google Shape;101;p1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1" algn="r">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1" algn="r">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1" algn="r">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1" algn="r">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08610" lvl="4" marL="2286000" marR="0" rtl="1" algn="r">
              <a:spcBef>
                <a:spcPts val="400"/>
              </a:spcBef>
              <a:spcAft>
                <a:spcPts val="0"/>
              </a:spcAft>
              <a:buClr>
                <a:srgbClr val="F9B639"/>
              </a:buClr>
              <a:buSzPts val="1260"/>
              <a:buFont typeface="Noto Sans Symbols"/>
              <a:buChar char="◉"/>
              <a:defRPr b="0" i="0" sz="1800" u="none" cap="none" strike="noStrike">
                <a:solidFill>
                  <a:schemeClr val="dk1"/>
                </a:solidFill>
                <a:latin typeface="Trebuchet MS"/>
                <a:ea typeface="Trebuchet MS"/>
                <a:cs typeface="Trebuchet MS"/>
                <a:sym typeface="Trebuchet MS"/>
              </a:defRPr>
            </a:lvl5pPr>
            <a:lvl6pPr indent="-320039" lvl="5" marL="2743200" marR="0" rtl="1" algn="r">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1" algn="r">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1" algn="r">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1" algn="r">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102" name="Google Shape;102;p15"/>
          <p:cNvSpPr txBox="1"/>
          <p:nvPr>
            <p:ph idx="10" type="dt"/>
          </p:nvPr>
        </p:nvSpPr>
        <p:spPr>
          <a:xfrm>
            <a:off x="4243387" y="6557962"/>
            <a:ext cx="2001837" cy="227012"/>
          </a:xfrm>
          <a:prstGeom prst="rect">
            <a:avLst/>
          </a:prstGeom>
          <a:noFill/>
          <a:ln>
            <a:noFill/>
          </a:ln>
        </p:spPr>
        <p:txBody>
          <a:bodyPr anchorCtr="0" anchor="b" bIns="0" lIns="91425" spcFirstLastPara="1" rIns="91425" wrap="square" tIns="0">
            <a:noAutofit/>
          </a:bodyPr>
          <a:lstStyle>
            <a:lvl1pPr lvl="0" marR="0" rtl="1" algn="l">
              <a:lnSpc>
                <a:spcPct val="100000"/>
              </a:lnSpc>
              <a:spcBef>
                <a:spcPts val="0"/>
              </a:spcBef>
              <a:spcAft>
                <a:spcPts val="0"/>
              </a:spcAft>
              <a:buSzPts val="1400"/>
              <a:buNone/>
              <a:defRPr b="0" i="0" sz="1000" u="none">
                <a:solidFill>
                  <a:schemeClr val="dk2"/>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03" name="Google Shape;103;p15"/>
          <p:cNvSpPr txBox="1"/>
          <p:nvPr>
            <p:ph idx="11" type="ftr"/>
          </p:nvPr>
        </p:nvSpPr>
        <p:spPr>
          <a:xfrm>
            <a:off x="457200" y="6556375"/>
            <a:ext cx="3657600" cy="228600"/>
          </a:xfrm>
          <a:prstGeom prst="rect">
            <a:avLst/>
          </a:prstGeom>
          <a:noFill/>
          <a:ln>
            <a:noFill/>
          </a:ln>
        </p:spPr>
        <p:txBody>
          <a:bodyPr anchorCtr="0" anchor="b" bIns="0" lIns="91425" spcFirstLastPara="1" rIns="91425" wrap="square" tIns="0">
            <a:noAutofit/>
          </a:bodyPr>
          <a:lstStyle>
            <a:lvl1pPr lvl="0" marR="0" rtl="1" algn="r">
              <a:lnSpc>
                <a:spcPct val="100000"/>
              </a:lnSpc>
              <a:spcBef>
                <a:spcPts val="0"/>
              </a:spcBef>
              <a:spcAft>
                <a:spcPts val="0"/>
              </a:spcAft>
              <a:buSzPts val="1400"/>
              <a:buNone/>
              <a:defRPr b="0" i="0" sz="1800" u="none">
                <a:solidFill>
                  <a:schemeClr val="dk1"/>
                </a:solidFill>
                <a:latin typeface="Trebuchet MS"/>
                <a:ea typeface="Trebuchet MS"/>
                <a:cs typeface="Trebuchet MS"/>
                <a:sym typeface="Trebuchet MS"/>
              </a:defRPr>
            </a:lvl1pPr>
            <a:lvl2pPr lvl="1"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1" algn="r">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04" name="Google Shape;104;p15"/>
          <p:cNvSpPr txBox="1"/>
          <p:nvPr>
            <p:ph idx="12" type="sldNum"/>
          </p:nvPr>
        </p:nvSpPr>
        <p:spPr>
          <a:xfrm>
            <a:off x="6254750" y="6553200"/>
            <a:ext cx="587375" cy="228600"/>
          </a:xfrm>
          <a:prstGeom prst="rect">
            <a:avLst/>
          </a:prstGeom>
          <a:noFill/>
          <a:ln>
            <a:noFill/>
          </a:ln>
        </p:spPr>
        <p:txBody>
          <a:bodyPr anchorCtr="0" anchor="b" bIns="0" lIns="0" spcFirstLastPara="1" rIns="0" wrap="square" tIns="0">
            <a:noAutofit/>
          </a:bodyPr>
          <a:lstStyle>
            <a:lvl1pPr indent="0" lvl="0"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rtl="1"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1"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idx="4294967295" type="ctrTitle"/>
          </p:nvPr>
        </p:nvSpPr>
        <p:spPr>
          <a:xfrm>
            <a:off x="2195736" y="533400"/>
            <a:ext cx="6948264" cy="2868168"/>
          </a:xfrm>
          <a:prstGeom prst="rect">
            <a:avLst/>
          </a:prstGeom>
          <a:noFill/>
          <a:ln>
            <a:noFill/>
          </a:ln>
        </p:spPr>
        <p:txBody>
          <a:bodyPr anchorCtr="0" anchor="b" bIns="0" lIns="45700" spcFirstLastPara="1" rIns="45700" wrap="square" tIns="0">
            <a:noAutofit/>
          </a:bodyPr>
          <a:lstStyle/>
          <a:p>
            <a:pPr indent="0" lvl="0" marL="0" marR="0" rtl="1" algn="r">
              <a:lnSpc>
                <a:spcPct val="100000"/>
              </a:lnSpc>
              <a:spcBef>
                <a:spcPts val="0"/>
              </a:spcBef>
              <a:spcAft>
                <a:spcPts val="0"/>
              </a:spcAft>
              <a:buClr>
                <a:schemeClr val="dk1"/>
              </a:buClr>
              <a:buSzPts val="4100"/>
              <a:buFont typeface="Trebuchet MS"/>
              <a:buNone/>
            </a:pPr>
            <a:r>
              <a:rPr b="1" i="0" lang="en-US" sz="4100" u="none" cap="none" strike="noStrike">
                <a:solidFill>
                  <a:schemeClr val="dk1"/>
                </a:solidFill>
                <a:latin typeface="Trebuchet MS"/>
                <a:ea typeface="Trebuchet MS"/>
                <a:cs typeface="Trebuchet MS"/>
                <a:sym typeface="Trebuchet MS"/>
              </a:rPr>
              <a:t>שיעור חזרה לקראת הבגרות</a:t>
            </a:r>
            <a:endParaRPr b="1" i="0" sz="4100" u="none" cap="none" strike="noStrike">
              <a:solidFill>
                <a:schemeClr val="dk1"/>
              </a:solidFill>
              <a:latin typeface="Trebuchet MS"/>
              <a:ea typeface="Trebuchet MS"/>
              <a:cs typeface="Trebuchet MS"/>
              <a:sym typeface="Trebuchet MS"/>
            </a:endParaRPr>
          </a:p>
        </p:txBody>
      </p:sp>
      <p:sp>
        <p:nvSpPr>
          <p:cNvPr id="116" name="Google Shape;116;p17"/>
          <p:cNvSpPr txBox="1"/>
          <p:nvPr>
            <p:ph idx="1" type="subTitle"/>
          </p:nvPr>
        </p:nvSpPr>
        <p:spPr>
          <a:xfrm>
            <a:off x="3354387" y="3540125"/>
            <a:ext cx="5114925" cy="1101725"/>
          </a:xfrm>
          <a:prstGeom prst="rect">
            <a:avLst/>
          </a:prstGeom>
          <a:noFill/>
          <a:ln>
            <a:noFill/>
          </a:ln>
        </p:spPr>
        <p:txBody>
          <a:bodyPr anchorCtr="0" anchor="t" bIns="0" lIns="45700" spcFirstLastPara="1" rIns="45700" wrap="square" tIns="0">
            <a:noAutofit/>
          </a:bodyPr>
          <a:lstStyle/>
          <a:p>
            <a:pPr indent="0" lvl="0" marL="0" rtl="1" algn="ctr">
              <a:lnSpc>
                <a:spcPct val="100000"/>
              </a:lnSpc>
              <a:spcBef>
                <a:spcPts val="0"/>
              </a:spcBef>
              <a:spcAft>
                <a:spcPts val="0"/>
              </a:spcAft>
              <a:buSzPts val="3650"/>
              <a:buNone/>
            </a:pPr>
            <a:r>
              <a:rPr b="1" i="0" lang="en-US" sz="5000" u="none">
                <a:solidFill>
                  <a:schemeClr val="dk1"/>
                </a:solidFill>
                <a:latin typeface="Trebuchet MS"/>
                <a:ea typeface="Trebuchet MS"/>
                <a:cs typeface="Trebuchet MS"/>
                <a:sym typeface="Trebuchet MS"/>
              </a:rPr>
              <a:t>2014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6"/>
          <p:cNvSpPr txBox="1"/>
          <p:nvPr>
            <p:ph idx="4294967295" type="title"/>
          </p:nvPr>
        </p:nvSpPr>
        <p:spPr>
          <a:xfrm>
            <a:off x="457200" y="-387424"/>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אפלטון: (בגרות 2010)</a:t>
            </a:r>
            <a:endParaRPr b="1" i="0" sz="3800" u="none" cap="none" strike="noStrike">
              <a:solidFill>
                <a:schemeClr val="dk1"/>
              </a:solidFill>
              <a:latin typeface="Trebuchet MS"/>
              <a:ea typeface="Trebuchet MS"/>
              <a:cs typeface="Trebuchet MS"/>
              <a:sym typeface="Trebuchet MS"/>
            </a:endParaRPr>
          </a:p>
        </p:txBody>
      </p:sp>
      <p:sp>
        <p:nvSpPr>
          <p:cNvPr id="170" name="Google Shape;170;p26"/>
          <p:cNvSpPr txBox="1"/>
          <p:nvPr>
            <p:ph idx="1" type="body"/>
          </p:nvPr>
        </p:nvSpPr>
        <p:spPr>
          <a:xfrm>
            <a:off x="0" y="889000"/>
            <a:ext cx="8172450" cy="210820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679"/>
              <a:buFont typeface="Noto Sans Symbols"/>
              <a:buNone/>
            </a:pPr>
            <a:r>
              <a:rPr b="0" i="0" lang="en-US" sz="2300" u="sng">
                <a:solidFill>
                  <a:schemeClr val="dk1"/>
                </a:solidFill>
                <a:latin typeface="David"/>
                <a:ea typeface="David"/>
                <a:cs typeface="David"/>
                <a:sym typeface="David"/>
              </a:rPr>
              <a:t>אפלטון הינו אבי תורת ההכרה הרציונאליסטית:</a:t>
            </a:r>
            <a:endParaRPr b="0" i="0" sz="2300" u="sng">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679"/>
              <a:buFont typeface="Noto Sans Symbols"/>
              <a:buNone/>
            </a:pPr>
            <a:r>
              <a:rPr b="0" i="0" lang="en-US" sz="2300" u="none">
                <a:solidFill>
                  <a:schemeClr val="dk1"/>
                </a:solidFill>
                <a:latin typeface="David"/>
                <a:ea typeface="David"/>
                <a:cs typeface="David"/>
                <a:sym typeface="David"/>
              </a:rPr>
              <a:t>א. מהי חשיבות ההזכרות לגבי הלמידה שלנו לדעתו של אפלטון ולמה? </a:t>
            </a:r>
            <a:r>
              <a:rPr b="1" i="0" lang="en-US" sz="2300" u="none">
                <a:solidFill>
                  <a:srgbClr val="FF0000"/>
                </a:solidFill>
                <a:latin typeface="David"/>
                <a:ea typeface="David"/>
                <a:cs typeface="David"/>
                <a:sym typeface="David"/>
              </a:rPr>
              <a:t>5נק'</a:t>
            </a:r>
            <a:r>
              <a:rPr b="0" i="0" lang="en-US" sz="2300" u="none">
                <a:solidFill>
                  <a:schemeClr val="dk1"/>
                </a:solidFill>
                <a:latin typeface="David"/>
                <a:ea typeface="David"/>
                <a:cs typeface="David"/>
                <a:sym typeface="David"/>
              </a:rPr>
              <a:t> </a:t>
            </a:r>
            <a:endParaRPr/>
          </a:p>
          <a:p>
            <a:pPr indent="0" lvl="0" marL="0" marR="0" rtl="1" algn="r">
              <a:lnSpc>
                <a:spcPct val="100000"/>
              </a:lnSpc>
              <a:spcBef>
                <a:spcPts val="600"/>
              </a:spcBef>
              <a:spcAft>
                <a:spcPts val="0"/>
              </a:spcAft>
              <a:buClr>
                <a:schemeClr val="dk2"/>
              </a:buClr>
              <a:buSzPts val="1679"/>
              <a:buFont typeface="Noto Sans Symbols"/>
              <a:buNone/>
            </a:pPr>
            <a:r>
              <a:rPr b="0" i="0" lang="en-US" sz="2300" u="none">
                <a:solidFill>
                  <a:schemeClr val="dk1"/>
                </a:solidFill>
                <a:latin typeface="David"/>
                <a:ea typeface="David"/>
                <a:cs typeface="David"/>
                <a:sym typeface="David"/>
              </a:rPr>
              <a:t>ב. תאר את משל המערה והסבר את הקשר בין תורת ההכרה של אפלטון לבין משל המערה.</a:t>
            </a:r>
            <a:r>
              <a:rPr b="1" i="0" lang="en-US" sz="2300" u="none">
                <a:solidFill>
                  <a:srgbClr val="FF0000"/>
                </a:solidFill>
                <a:latin typeface="David"/>
                <a:ea typeface="David"/>
                <a:cs typeface="David"/>
                <a:sym typeface="David"/>
              </a:rPr>
              <a:t>15 נקודות.</a:t>
            </a:r>
            <a:endParaRPr b="1" i="0" sz="2300" u="none">
              <a:solidFill>
                <a:srgbClr val="FF0000"/>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679"/>
              <a:buFont typeface="Noto Sans Symbols"/>
              <a:buNone/>
            </a:pPr>
            <a:r>
              <a:rPr b="0" i="0" lang="en-US" sz="2300" u="none">
                <a:solidFill>
                  <a:schemeClr val="dk1"/>
                </a:solidFill>
                <a:latin typeface="David"/>
                <a:ea typeface="David"/>
                <a:cs typeface="David"/>
                <a:sym typeface="David"/>
              </a:rPr>
              <a:t>ג. מה דעתך על תורתו. נמק תשובתך.</a:t>
            </a:r>
            <a:r>
              <a:rPr b="1" i="0" lang="en-US" sz="2300" u="none">
                <a:solidFill>
                  <a:srgbClr val="FF0000"/>
                </a:solidFill>
                <a:latin typeface="David"/>
                <a:ea typeface="David"/>
                <a:cs typeface="David"/>
                <a:sym typeface="David"/>
              </a:rPr>
              <a:t> 5נק'</a:t>
            </a:r>
            <a:endParaRPr b="0" i="0" sz="2300" u="none">
              <a:solidFill>
                <a:schemeClr val="dk1"/>
              </a:solidFill>
              <a:latin typeface="David"/>
              <a:ea typeface="David"/>
              <a:cs typeface="David"/>
              <a:sym typeface="David"/>
            </a:endParaRPr>
          </a:p>
          <a:p>
            <a:pPr indent="-166433" lvl="0" marL="273050" marR="0" rtl="1" algn="r">
              <a:spcBef>
                <a:spcPts val="600"/>
              </a:spcBef>
              <a:spcAft>
                <a:spcPts val="0"/>
              </a:spcAft>
              <a:buClr>
                <a:schemeClr val="dk2"/>
              </a:buClr>
              <a:buSzPts val="1679"/>
              <a:buFont typeface="Noto Sans Symbols"/>
              <a:buNone/>
            </a:pPr>
            <a:r>
              <a:t/>
            </a:r>
            <a:endParaRPr b="0" i="0" sz="2300" u="none">
              <a:solidFill>
                <a:schemeClr val="dk1"/>
              </a:solidFill>
              <a:latin typeface="David"/>
              <a:ea typeface="David"/>
              <a:cs typeface="David"/>
              <a:sym typeface="David"/>
            </a:endParaRPr>
          </a:p>
        </p:txBody>
      </p:sp>
      <p:sp>
        <p:nvSpPr>
          <p:cNvPr id="171" name="Google Shape;171;p26"/>
          <p:cNvSpPr txBox="1"/>
          <p:nvPr/>
        </p:nvSpPr>
        <p:spPr>
          <a:xfrm>
            <a:off x="179387" y="2924175"/>
            <a:ext cx="7848600" cy="3694112"/>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FF0000"/>
              </a:buClr>
              <a:buSzPts val="2700"/>
              <a:buFont typeface="David"/>
              <a:buNone/>
            </a:pPr>
            <a:r>
              <a:rPr b="1" i="0" lang="en-US" sz="2700" u="sng" cap="none" strike="noStrike">
                <a:solidFill>
                  <a:srgbClr val="FF0000"/>
                </a:solidFill>
                <a:latin typeface="David"/>
                <a:ea typeface="David"/>
                <a:cs typeface="David"/>
                <a:sym typeface="David"/>
              </a:rPr>
              <a:t>מחוון:</a:t>
            </a:r>
            <a:endParaRPr/>
          </a:p>
          <a:p>
            <a:pPr indent="0" lvl="0" marL="0" marR="0" rtl="1" algn="r">
              <a:lnSpc>
                <a:spcPct val="100000"/>
              </a:lnSpc>
              <a:spcBef>
                <a:spcPts val="0"/>
              </a:spcBef>
              <a:spcAft>
                <a:spcPts val="0"/>
              </a:spcAft>
              <a:buClr>
                <a:schemeClr val="dk1"/>
              </a:buClr>
              <a:buSzPts val="2300"/>
              <a:buFont typeface="David"/>
              <a:buNone/>
            </a:pPr>
            <a:r>
              <a:rPr b="0" i="0" lang="en-US" sz="2300" u="none" cap="none" strike="noStrike">
                <a:solidFill>
                  <a:schemeClr val="dk1"/>
                </a:solidFill>
                <a:latin typeface="David"/>
                <a:ea typeface="David"/>
                <a:cs typeface="David"/>
                <a:sym typeface="David"/>
              </a:rPr>
              <a:t>א. פתיחה לשאלה-הסבר על רציונאלזים -תורת ההזכרות.</a:t>
            </a:r>
            <a:endParaRPr/>
          </a:p>
          <a:p>
            <a:pPr indent="0" lvl="0" marL="0" marR="0" rtl="1" algn="r">
              <a:lnSpc>
                <a:spcPct val="100000"/>
              </a:lnSpc>
              <a:spcBef>
                <a:spcPts val="0"/>
              </a:spcBef>
              <a:spcAft>
                <a:spcPts val="0"/>
              </a:spcAft>
              <a:buClr>
                <a:schemeClr val="dk1"/>
              </a:buClr>
              <a:buSzPts val="2300"/>
              <a:buFont typeface="Trebuchet MS"/>
              <a:buNone/>
            </a:pPr>
            <a:r>
              <a:t/>
            </a:r>
            <a:endParaRPr b="0" i="0" sz="2300" u="none" cap="none" strike="noStrike">
              <a:solidFill>
                <a:schemeClr val="dk1"/>
              </a:solidFill>
              <a:latin typeface="David"/>
              <a:ea typeface="David"/>
              <a:cs typeface="David"/>
              <a:sym typeface="David"/>
            </a:endParaRPr>
          </a:p>
          <a:p>
            <a:pPr indent="0" lvl="0" marL="0" marR="0" rtl="1" algn="r">
              <a:lnSpc>
                <a:spcPct val="100000"/>
              </a:lnSpc>
              <a:spcBef>
                <a:spcPts val="0"/>
              </a:spcBef>
              <a:spcAft>
                <a:spcPts val="0"/>
              </a:spcAft>
              <a:buClr>
                <a:schemeClr val="dk1"/>
              </a:buClr>
              <a:buSzPts val="2300"/>
              <a:buFont typeface="David"/>
              <a:buNone/>
            </a:pPr>
            <a:r>
              <a:rPr b="0" i="0" lang="en-US" sz="2300" u="none" cap="none" strike="noStrike">
                <a:solidFill>
                  <a:schemeClr val="dk1"/>
                </a:solidFill>
                <a:latin typeface="David"/>
                <a:ea typeface="David"/>
                <a:cs typeface="David"/>
                <a:sym typeface="David"/>
              </a:rPr>
              <a:t>ב. תיאור מפורט של </a:t>
            </a:r>
            <a:r>
              <a:rPr b="1" i="0" lang="en-US" sz="2300" u="sng" cap="none" strike="noStrike">
                <a:solidFill>
                  <a:schemeClr val="dk1"/>
                </a:solidFill>
                <a:latin typeface="David"/>
                <a:ea typeface="David"/>
                <a:cs typeface="David"/>
                <a:sym typeface="David"/>
              </a:rPr>
              <a:t>המשל </a:t>
            </a:r>
            <a:r>
              <a:rPr b="0" i="0" lang="en-US" sz="2300" u="none" cap="none" strike="noStrike">
                <a:solidFill>
                  <a:schemeClr val="dk1"/>
                </a:solidFill>
                <a:latin typeface="David"/>
                <a:ea typeface="David"/>
                <a:cs typeface="David"/>
                <a:sym typeface="David"/>
              </a:rPr>
              <a:t>שימוש במושגים: אור, שמש, מערה, הרגל.</a:t>
            </a:r>
            <a:endParaRPr/>
          </a:p>
          <a:p>
            <a:pPr indent="0" lvl="0" marL="0" marR="0" rtl="1" algn="r">
              <a:lnSpc>
                <a:spcPct val="100000"/>
              </a:lnSpc>
              <a:spcBef>
                <a:spcPts val="0"/>
              </a:spcBef>
              <a:spcAft>
                <a:spcPts val="0"/>
              </a:spcAft>
              <a:buClr>
                <a:schemeClr val="dk1"/>
              </a:buClr>
              <a:buSzPts val="2300"/>
              <a:buFont typeface="David"/>
              <a:buNone/>
            </a:pPr>
            <a:r>
              <a:rPr b="0" i="0" lang="en-US" sz="2300" u="none" cap="none" strike="noStrike">
                <a:solidFill>
                  <a:schemeClr val="dk1"/>
                </a:solidFill>
                <a:latin typeface="David"/>
                <a:ea typeface="David"/>
                <a:cs typeface="David"/>
                <a:sym typeface="David"/>
              </a:rPr>
              <a:t>תיאור של </a:t>
            </a:r>
            <a:r>
              <a:rPr b="1" i="0" lang="en-US" sz="2300" u="sng" cap="none" strike="noStrike">
                <a:solidFill>
                  <a:schemeClr val="dk1"/>
                </a:solidFill>
                <a:latin typeface="David"/>
                <a:ea typeface="David"/>
                <a:cs typeface="David"/>
                <a:sym typeface="David"/>
              </a:rPr>
              <a:t>הנמשל</a:t>
            </a:r>
            <a:r>
              <a:rPr b="0" i="0" lang="en-US" sz="2300" u="none" cap="none" strike="noStrike">
                <a:solidFill>
                  <a:schemeClr val="dk1"/>
                </a:solidFill>
                <a:latin typeface="David"/>
                <a:ea typeface="David"/>
                <a:cs typeface="David"/>
                <a:sym typeface="David"/>
              </a:rPr>
              <a:t>: התייחסות לביקורת ש אפלטון על החברה</a:t>
            </a:r>
            <a:endParaRPr/>
          </a:p>
          <a:p>
            <a:pPr indent="0" lvl="0" marL="0" marR="0" rtl="1" algn="r">
              <a:lnSpc>
                <a:spcPct val="100000"/>
              </a:lnSpc>
              <a:spcBef>
                <a:spcPts val="0"/>
              </a:spcBef>
              <a:spcAft>
                <a:spcPts val="0"/>
              </a:spcAft>
              <a:buClr>
                <a:schemeClr val="dk1"/>
              </a:buClr>
              <a:buSzPts val="2300"/>
              <a:buFont typeface="Trebuchet MS"/>
              <a:buNone/>
            </a:pPr>
            <a:r>
              <a:t/>
            </a:r>
            <a:endParaRPr b="0" i="0" sz="2300" u="none" cap="none" strike="noStrike">
              <a:solidFill>
                <a:schemeClr val="dk1"/>
              </a:solidFill>
              <a:latin typeface="David"/>
              <a:ea typeface="David"/>
              <a:cs typeface="David"/>
              <a:sym typeface="David"/>
            </a:endParaRPr>
          </a:p>
          <a:p>
            <a:pPr indent="0" lvl="0" marL="0" marR="0" rtl="1" algn="r">
              <a:lnSpc>
                <a:spcPct val="100000"/>
              </a:lnSpc>
              <a:spcBef>
                <a:spcPts val="0"/>
              </a:spcBef>
              <a:spcAft>
                <a:spcPts val="0"/>
              </a:spcAft>
              <a:buClr>
                <a:schemeClr val="dk1"/>
              </a:buClr>
              <a:buSzPts val="2300"/>
              <a:buFont typeface="David"/>
              <a:buNone/>
            </a:pPr>
            <a:r>
              <a:rPr b="0" i="0" lang="en-US" sz="2300" u="none" cap="none" strike="noStrike">
                <a:solidFill>
                  <a:schemeClr val="dk1"/>
                </a:solidFill>
                <a:latin typeface="David"/>
                <a:ea typeface="David"/>
                <a:cs typeface="David"/>
                <a:sym typeface="David"/>
              </a:rPr>
              <a:t>ג. קישור תורתו של אפלטון לדוגמאות מחיי היום יום שלכם. נימוק דעתכם בנוגע להסכמה אי הסכמה אם תורתו.</a:t>
            </a:r>
            <a:endParaRPr/>
          </a:p>
          <a:p>
            <a:pPr indent="0" lvl="0" marL="0" marR="0" rtl="1" algn="r">
              <a:lnSpc>
                <a:spcPct val="100000"/>
              </a:lnSpc>
              <a:spcBef>
                <a:spcPts val="0"/>
              </a:spcBef>
              <a:spcAft>
                <a:spcPts val="0"/>
              </a:spcAft>
              <a:buClr>
                <a:schemeClr val="dk1"/>
              </a:buClr>
              <a:buSzPts val="2300"/>
              <a:buFont typeface="David"/>
              <a:buNone/>
            </a:pPr>
            <a:r>
              <a:rPr b="0" i="0" lang="en-US" sz="2300" u="none" cap="none" strike="noStrike">
                <a:solidFill>
                  <a:schemeClr val="dk1"/>
                </a:solidFill>
                <a:latin typeface="David"/>
                <a:ea typeface="David"/>
                <a:cs typeface="David"/>
                <a:sym typeface="David"/>
              </a:rPr>
              <a:t>התייחסות לסוגיה </a:t>
            </a:r>
            <a:r>
              <a:rPr b="0" i="1" lang="en-US" sz="2300" u="none" cap="none" strike="noStrike">
                <a:solidFill>
                  <a:schemeClr val="dk1"/>
                </a:solidFill>
                <a:latin typeface="David"/>
                <a:ea typeface="David"/>
                <a:cs typeface="David"/>
                <a:sym typeface="David"/>
              </a:rPr>
              <a:t>"האם מותר לגרום סבל לאדם בשם..".</a:t>
            </a:r>
            <a:endParaRPr b="0" i="1" sz="2300" u="none" cap="none" strike="noStrike">
              <a:solidFill>
                <a:schemeClr val="dk1"/>
              </a:solidFill>
              <a:latin typeface="David"/>
              <a:ea typeface="David"/>
              <a:cs typeface="David"/>
              <a:sym typeface="David"/>
            </a:endParaRPr>
          </a:p>
          <a:p>
            <a:pPr indent="0" lvl="0" marL="0" marR="0" rtl="1" algn="r">
              <a:lnSpc>
                <a:spcPct val="100000"/>
              </a:lnSpc>
              <a:spcBef>
                <a:spcPts val="0"/>
              </a:spcBef>
              <a:spcAft>
                <a:spcPts val="0"/>
              </a:spcAft>
              <a:buNone/>
            </a:pPr>
            <a:r>
              <a:t/>
            </a:r>
            <a:endParaRPr b="0" i="1" sz="2300" u="none">
              <a:solidFill>
                <a:schemeClr val="dk1"/>
              </a:solidFill>
              <a:latin typeface="David"/>
              <a:ea typeface="David"/>
              <a:cs typeface="David"/>
              <a:sym typeface="Davi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7"/>
          <p:cNvSpPr txBox="1"/>
          <p:nvPr>
            <p:ph idx="4294967295" type="title"/>
          </p:nvPr>
        </p:nvSpPr>
        <p:spPr>
          <a:xfrm>
            <a:off x="457200" y="-459432"/>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קאנט (בגרות 2013)</a:t>
            </a:r>
            <a:endParaRPr b="1" i="0" sz="3800" u="none" cap="none" strike="noStrike">
              <a:solidFill>
                <a:schemeClr val="dk1"/>
              </a:solidFill>
              <a:latin typeface="Trebuchet MS"/>
              <a:ea typeface="Trebuchet MS"/>
              <a:cs typeface="Trebuchet MS"/>
              <a:sym typeface="Trebuchet MS"/>
            </a:endParaRPr>
          </a:p>
        </p:txBody>
      </p:sp>
      <p:sp>
        <p:nvSpPr>
          <p:cNvPr id="177" name="Google Shape;177;p27"/>
          <p:cNvSpPr txBox="1"/>
          <p:nvPr>
            <p:ph idx="1" type="body"/>
          </p:nvPr>
        </p:nvSpPr>
        <p:spPr>
          <a:xfrm>
            <a:off x="0" y="765175"/>
            <a:ext cx="8101012" cy="6092825"/>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898"/>
              <a:buFont typeface="Noto Sans Symbols"/>
              <a:buNone/>
            </a:pPr>
            <a:r>
              <a:rPr b="0" i="0" lang="en-US" sz="2600" u="sng">
                <a:solidFill>
                  <a:schemeClr val="dk1"/>
                </a:solidFill>
                <a:latin typeface="David"/>
                <a:ea typeface="David"/>
                <a:cs typeface="David"/>
                <a:sym typeface="David"/>
              </a:rPr>
              <a:t>עמנואל קאנט בספרו "הקדמות לכל מטאפיסיקה בעתיד..." כותב: </a:t>
            </a:r>
            <a:r>
              <a:rPr b="0" i="0" lang="en-US" sz="2600" u="none">
                <a:solidFill>
                  <a:schemeClr val="dk1"/>
                </a:solidFill>
                <a:latin typeface="David"/>
                <a:ea typeface="David"/>
                <a:cs typeface="David"/>
                <a:sym typeface="David"/>
              </a:rPr>
              <a:t>"אין השכל שואב את חוקיו א-פריורי מתוך הטבע, אלא הוא מכתיב אותם לטבע!" </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1" i="0" lang="en-US" sz="2600" u="none">
                <a:solidFill>
                  <a:srgbClr val="FF0000"/>
                </a:solidFill>
                <a:latin typeface="David"/>
                <a:ea typeface="David"/>
                <a:cs typeface="David"/>
                <a:sym typeface="David"/>
              </a:rPr>
              <a:t>הסבירו כיצד מתאר משפט זה את תורת ההכרה של עמנואל קאנט! נמק את דעתך.</a:t>
            </a:r>
            <a:endParaRPr/>
          </a:p>
          <a:p>
            <a:pPr indent="0" lvl="0" marL="0" marR="0" rtl="1" algn="ct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מחוון:</a:t>
            </a:r>
            <a:endParaRPr/>
          </a:p>
          <a:p>
            <a:pPr indent="0" lvl="0" marL="0" marR="0" rtl="1" algn="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פתיחה-</a:t>
            </a:r>
            <a:r>
              <a:rPr b="0" i="0" lang="en-US" sz="2600" u="none">
                <a:solidFill>
                  <a:schemeClr val="dk1"/>
                </a:solidFill>
                <a:latin typeface="David"/>
                <a:ea typeface="David"/>
                <a:cs typeface="David"/>
                <a:sym typeface="David"/>
              </a:rPr>
              <a:t> 10 נקודות</a:t>
            </a:r>
            <a:endParaRPr/>
          </a:p>
          <a:p>
            <a:pPr indent="0" lvl="0" marL="0" marR="0" rtl="1" algn="r">
              <a:lnSpc>
                <a:spcPct val="100000"/>
              </a:lnSpc>
              <a:spcBef>
                <a:spcPts val="600"/>
              </a:spcBef>
              <a:spcAft>
                <a:spcPts val="0"/>
              </a:spcAft>
              <a:buClr>
                <a:schemeClr val="dk2"/>
              </a:buClr>
              <a:buSzPts val="1168"/>
              <a:buFont typeface="Noto Sans Symbols"/>
              <a:buNone/>
            </a:pPr>
            <a:r>
              <a:rPr b="0" i="0" lang="en-US" sz="1600" u="none">
                <a:solidFill>
                  <a:schemeClr val="dk1"/>
                </a:solidFill>
                <a:latin typeface="David"/>
                <a:ea typeface="David"/>
                <a:cs typeface="David"/>
                <a:sym typeface="David"/>
              </a:rPr>
              <a:t>קישור לשאלה. הנחת מושגי יסוד:</a:t>
            </a:r>
            <a:endParaRPr/>
          </a:p>
          <a:p>
            <a:pPr indent="0" lvl="0" marL="0" marR="0" rtl="1" algn="r">
              <a:lnSpc>
                <a:spcPct val="100000"/>
              </a:lnSpc>
              <a:spcBef>
                <a:spcPts val="600"/>
              </a:spcBef>
              <a:spcAft>
                <a:spcPts val="0"/>
              </a:spcAft>
              <a:buClr>
                <a:schemeClr val="dk2"/>
              </a:buClr>
              <a:buSzPts val="1168"/>
              <a:buFont typeface="Noto Sans Symbols"/>
              <a:buNone/>
            </a:pPr>
            <a:r>
              <a:rPr b="0" i="0" lang="en-US" sz="1600" u="none">
                <a:solidFill>
                  <a:schemeClr val="dk1"/>
                </a:solidFill>
                <a:latin typeface="David"/>
                <a:ea typeface="David"/>
                <a:cs typeface="David"/>
                <a:sym typeface="David"/>
              </a:rPr>
              <a:t>ידע אפריורי, ידע אפוסטריורי, הדבר שלעצמו.,החלל והזמן</a:t>
            </a:r>
            <a:endParaRPr/>
          </a:p>
          <a:p>
            <a:pPr indent="0" lvl="0" marL="0" marR="0" rtl="1" algn="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גוף התשובה- </a:t>
            </a:r>
            <a:r>
              <a:rPr b="0" i="0" lang="en-US" sz="2600" u="none">
                <a:solidFill>
                  <a:schemeClr val="dk1"/>
                </a:solidFill>
                <a:latin typeface="David"/>
                <a:ea typeface="David"/>
                <a:cs typeface="David"/>
                <a:sym typeface="David"/>
              </a:rPr>
              <a:t>10 נקודות</a:t>
            </a:r>
            <a:endParaRPr/>
          </a:p>
          <a:p>
            <a:pPr indent="0" lvl="0" marL="0" marR="0" rtl="1" algn="r">
              <a:lnSpc>
                <a:spcPct val="100000"/>
              </a:lnSpc>
              <a:spcBef>
                <a:spcPts val="600"/>
              </a:spcBef>
              <a:spcAft>
                <a:spcPts val="0"/>
              </a:spcAft>
              <a:buClr>
                <a:schemeClr val="dk2"/>
              </a:buClr>
              <a:buSzPts val="1314"/>
              <a:buFont typeface="Noto Sans Symbols"/>
              <a:buNone/>
            </a:pPr>
            <a:r>
              <a:rPr b="0" i="0" lang="en-US" sz="1800" u="none">
                <a:solidFill>
                  <a:schemeClr val="dk1"/>
                </a:solidFill>
                <a:latin typeface="David"/>
                <a:ea typeface="David"/>
                <a:cs typeface="David"/>
                <a:sym typeface="David"/>
              </a:rPr>
              <a:t>הסבר על המהפכה הקופרניקאנית.</a:t>
            </a:r>
            <a:endParaRPr/>
          </a:p>
          <a:p>
            <a:pPr indent="0" lvl="0" marL="0" marR="0" rtl="1" algn="r">
              <a:lnSpc>
                <a:spcPct val="100000"/>
              </a:lnSpc>
              <a:spcBef>
                <a:spcPts val="600"/>
              </a:spcBef>
              <a:spcAft>
                <a:spcPts val="0"/>
              </a:spcAft>
              <a:buClr>
                <a:schemeClr val="dk2"/>
              </a:buClr>
              <a:buSzPts val="1314"/>
              <a:buFont typeface="Noto Sans Symbols"/>
              <a:buNone/>
            </a:pPr>
            <a:r>
              <a:rPr b="0" i="0" lang="en-US" sz="1800" u="none">
                <a:solidFill>
                  <a:schemeClr val="dk1"/>
                </a:solidFill>
                <a:latin typeface="David"/>
                <a:ea typeface="David"/>
                <a:cs typeface="David"/>
                <a:sym typeface="David"/>
              </a:rPr>
              <a:t>מענה לאמפריציסטים / רציונליסטים.</a:t>
            </a:r>
            <a:endParaRPr b="0" i="0" sz="18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סיכום: </a:t>
            </a:r>
            <a:r>
              <a:rPr b="0" i="0" lang="en-US" sz="2600" u="none">
                <a:solidFill>
                  <a:schemeClr val="dk1"/>
                </a:solidFill>
                <a:latin typeface="David"/>
                <a:ea typeface="David"/>
                <a:cs typeface="David"/>
                <a:sym typeface="David"/>
              </a:rPr>
              <a:t>5 נקודות</a:t>
            </a:r>
            <a:endParaRPr/>
          </a:p>
          <a:p>
            <a:pPr indent="0" lvl="0" marL="0" marR="0" rtl="1" algn="r">
              <a:lnSpc>
                <a:spcPct val="100000"/>
              </a:lnSpc>
              <a:spcBef>
                <a:spcPts val="600"/>
              </a:spcBef>
              <a:spcAft>
                <a:spcPts val="0"/>
              </a:spcAft>
              <a:buClr>
                <a:schemeClr val="dk2"/>
              </a:buClr>
              <a:buSzPts val="1314"/>
              <a:buFont typeface="Noto Sans Symbols"/>
              <a:buNone/>
            </a:pPr>
            <a:r>
              <a:rPr b="0" i="0" lang="en-US" sz="1800" u="none">
                <a:solidFill>
                  <a:schemeClr val="dk1"/>
                </a:solidFill>
                <a:latin typeface="David"/>
                <a:ea typeface="David"/>
                <a:cs typeface="David"/>
                <a:sym typeface="David"/>
              </a:rPr>
              <a:t>נימוק של דעתך האישית ע"י מתן דוגמאות. האם לדעתך קאנט אכן נתן מענה לבעיה שציג יום או שהוא רק סיבך את התורות ולמעשה יצר בעיות נוספות.(עליך להציג את הבעיות שהוא יצר)</a:t>
            </a:r>
            <a:endParaRPr/>
          </a:p>
          <a:p>
            <a:pPr indent="0" lvl="0" marL="0" marR="0" rtl="1" algn="ctr">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David"/>
              <a:ea typeface="David"/>
              <a:cs typeface="David"/>
              <a:sym typeface="David"/>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David"/>
              <a:ea typeface="David"/>
              <a:cs typeface="David"/>
              <a:sym typeface="Davi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8"/>
          <p:cNvSpPr txBox="1"/>
          <p:nvPr>
            <p:ph idx="4294967295" type="title"/>
          </p:nvPr>
        </p:nvSpPr>
        <p:spPr>
          <a:xfrm>
            <a:off x="457200" y="-99392"/>
            <a:ext cx="7239000" cy="804704"/>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rgbClr val="A24A73"/>
              </a:buClr>
              <a:buSzPts val="3800"/>
              <a:buFont typeface="Trebuchet MS"/>
              <a:buNone/>
            </a:pPr>
            <a:r>
              <a:rPr b="1" i="0" lang="en-US" sz="3800" u="sng" cap="none" strike="noStrike">
                <a:solidFill>
                  <a:srgbClr val="A24A73"/>
                </a:solidFill>
                <a:latin typeface="Trebuchet MS"/>
                <a:ea typeface="Trebuchet MS"/>
                <a:cs typeface="Trebuchet MS"/>
                <a:sym typeface="Trebuchet MS"/>
              </a:rPr>
              <a:t>דקארט</a:t>
            </a:r>
            <a:r>
              <a:rPr b="1" i="0" lang="en-US" sz="3800" u="sng" cap="none" strike="noStrike">
                <a:solidFill>
                  <a:srgbClr val="FEF7F0"/>
                </a:solidFill>
                <a:latin typeface="Trebuchet MS"/>
                <a:ea typeface="Trebuchet MS"/>
                <a:cs typeface="Trebuchet MS"/>
                <a:sym typeface="Trebuchet MS"/>
              </a:rPr>
              <a:t>: </a:t>
            </a:r>
            <a:r>
              <a:rPr b="1" i="0" lang="en-US" sz="3800" u="sng" cap="none" strike="noStrike">
                <a:solidFill>
                  <a:schemeClr val="dk1"/>
                </a:solidFill>
                <a:latin typeface="Trebuchet MS"/>
                <a:ea typeface="Trebuchet MS"/>
                <a:cs typeface="Trebuchet MS"/>
                <a:sym typeface="Trebuchet MS"/>
              </a:rPr>
              <a:t>(בגרות 2012)</a:t>
            </a:r>
            <a:endParaRPr b="1" i="0" sz="3800" u="none" cap="none" strike="noStrike">
              <a:solidFill>
                <a:schemeClr val="dk1"/>
              </a:solidFill>
              <a:latin typeface="Trebuchet MS"/>
              <a:ea typeface="Trebuchet MS"/>
              <a:cs typeface="Trebuchet MS"/>
              <a:sym typeface="Trebuchet MS"/>
            </a:endParaRPr>
          </a:p>
        </p:txBody>
      </p:sp>
      <p:sp>
        <p:nvSpPr>
          <p:cNvPr id="183" name="Google Shape;183;p28"/>
          <p:cNvSpPr txBox="1"/>
          <p:nvPr>
            <p:ph idx="1" type="body"/>
          </p:nvPr>
        </p:nvSpPr>
        <p:spPr>
          <a:xfrm>
            <a:off x="0" y="765175"/>
            <a:ext cx="8101012" cy="575945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679"/>
              <a:buFont typeface="Noto Sans Symbols"/>
              <a:buNone/>
            </a:pPr>
            <a:r>
              <a:rPr b="0" i="0" lang="en-US" sz="2300" u="none">
                <a:solidFill>
                  <a:schemeClr val="dk1"/>
                </a:solidFill>
                <a:latin typeface="David"/>
                <a:ea typeface="David"/>
                <a:cs typeface="David"/>
                <a:sym typeface="David"/>
              </a:rPr>
              <a:t>א. מהי "הנקודה הארכימדית" ממנה יוצא דקארט  להכיר את העולם? </a:t>
            </a:r>
            <a:endParaRPr b="0" i="0" sz="23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679"/>
              <a:buFont typeface="Noto Sans Symbols"/>
              <a:buNone/>
            </a:pPr>
            <a:r>
              <a:rPr b="0" i="0" lang="en-US" sz="2300" u="none">
                <a:solidFill>
                  <a:schemeClr val="dk1"/>
                </a:solidFill>
                <a:latin typeface="David"/>
                <a:ea typeface="David"/>
                <a:cs typeface="David"/>
                <a:sym typeface="David"/>
              </a:rPr>
              <a:t>ב. כיצד הוא מגיע אליה ולאיזה צורך היא משמשת אותו?  </a:t>
            </a:r>
            <a:endParaRPr b="0" i="0" sz="23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679"/>
              <a:buFont typeface="Noto Sans Symbols"/>
              <a:buNone/>
            </a:pPr>
            <a:r>
              <a:rPr b="0" i="0" lang="en-US" sz="2300" u="none">
                <a:solidFill>
                  <a:schemeClr val="dk1"/>
                </a:solidFill>
                <a:latin typeface="David"/>
                <a:ea typeface="David"/>
                <a:cs typeface="David"/>
                <a:sym typeface="David"/>
              </a:rPr>
              <a:t>ג. מה הביקורת שלך על תפיסתו של דקארט האם אתה מסכים עמו?</a:t>
            </a:r>
            <a:endParaRPr b="0" i="0" sz="2300" u="none">
              <a:solidFill>
                <a:schemeClr val="dk1"/>
              </a:solidFill>
              <a:latin typeface="David"/>
              <a:ea typeface="David"/>
              <a:cs typeface="David"/>
              <a:sym typeface="David"/>
            </a:endParaRPr>
          </a:p>
          <a:p>
            <a:pPr indent="0" lvl="0" marL="0" marR="0" rtl="1" algn="ct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מחוון:</a:t>
            </a:r>
            <a:endParaRPr/>
          </a:p>
          <a:p>
            <a:pPr indent="0" lvl="0" marL="0" marR="0" rtl="1" algn="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סעיף א: פתיחה לשאלה מה זה הקוגיטו?</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מטרת המהלך</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עקרונות העבודה</a:t>
            </a:r>
            <a:endParaRPr/>
          </a:p>
          <a:p>
            <a:pPr indent="0" lvl="0" marL="0" marR="0" rtl="1" algn="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סעיף ב: המהלך הספקני</a:t>
            </a:r>
            <a:endParaRPr b="1" i="0" sz="2600" u="sng">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טיעון החושים , טיעון החלום, השד המתעתע, הספק המוחלט.</a:t>
            </a:r>
            <a:endParaRPr/>
          </a:p>
          <a:p>
            <a:pPr indent="-120523" lvl="0" marL="0" marR="0" rtl="1" algn="r">
              <a:lnSpc>
                <a:spcPct val="100000"/>
              </a:lnSpc>
              <a:spcBef>
                <a:spcPts val="600"/>
              </a:spcBef>
              <a:spcAft>
                <a:spcPts val="0"/>
              </a:spcAft>
              <a:buClr>
                <a:schemeClr val="dk2"/>
              </a:buClr>
              <a:buSzPts val="1898"/>
              <a:buFont typeface="Noto Sans Symbols"/>
              <a:buChar char="❖"/>
            </a:pPr>
            <a:r>
              <a:rPr b="0" i="0" lang="en-US" sz="2600" u="none">
                <a:solidFill>
                  <a:srgbClr val="FF0000"/>
                </a:solidFill>
                <a:latin typeface="David"/>
                <a:ea typeface="David"/>
                <a:cs typeface="David"/>
                <a:sym typeface="David"/>
              </a:rPr>
              <a:t>חשוב להתייחס לשאלה....</a:t>
            </a:r>
            <a:endParaRPr/>
          </a:p>
          <a:p>
            <a:pPr indent="0" lvl="0" marL="0" marR="0" rtl="1" algn="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 סעיף ג:</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חשוב להציג כאן את העובדה כי דקארט רציונליסט ואז ניתן לחזק/להפריך את הפילוסופיה שלו באמצעות דוגמאות.</a:t>
            </a:r>
            <a:endParaRPr/>
          </a:p>
          <a:p>
            <a:pPr indent="0" lvl="0" marL="0" marR="0" rtl="1" algn="r">
              <a:lnSpc>
                <a:spcPct val="100000"/>
              </a:lnSpc>
              <a:spcBef>
                <a:spcPts val="600"/>
              </a:spcBef>
              <a:spcAft>
                <a:spcPts val="0"/>
              </a:spcAft>
              <a:buClr>
                <a:schemeClr val="dk2"/>
              </a:buClr>
              <a:buSzPts val="1898"/>
              <a:buFont typeface="Noto Sans Symbols"/>
              <a:buNone/>
            </a:pPr>
            <a:r>
              <a:t/>
            </a:r>
            <a:endParaRPr b="1" i="0" sz="2600" u="sng">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David"/>
              <a:ea typeface="David"/>
              <a:cs typeface="David"/>
              <a:sym typeface="David"/>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David"/>
              <a:ea typeface="David"/>
              <a:cs typeface="David"/>
              <a:sym typeface="Davi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9"/>
          <p:cNvSpPr txBox="1"/>
          <p:nvPr>
            <p:ph idx="4294967295" type="title"/>
          </p:nvPr>
        </p:nvSpPr>
        <p:spPr>
          <a:xfrm>
            <a:off x="457200" y="-459432"/>
            <a:ext cx="7239000" cy="1143000"/>
          </a:xfrm>
          <a:prstGeom prst="rect">
            <a:avLst/>
          </a:prstGeom>
          <a:noFill/>
          <a:ln>
            <a:noFill/>
          </a:ln>
        </p:spPr>
        <p:txBody>
          <a:bodyPr anchorCtr="0" anchor="b" bIns="0" lIns="45700" spcFirstLastPara="1" rIns="45700" wrap="square" tIns="0">
            <a:noAutofit/>
          </a:bodyPr>
          <a:lstStyle/>
          <a:p>
            <a:pPr indent="0" lvl="0" marL="0" marR="0" rtl="1" algn="l">
              <a:lnSpc>
                <a:spcPct val="100000"/>
              </a:lnSpc>
              <a:spcBef>
                <a:spcPts val="0"/>
              </a:spcBef>
              <a:spcAft>
                <a:spcPts val="0"/>
              </a:spcAft>
              <a:buClr>
                <a:schemeClr val="dk1"/>
              </a:buClr>
              <a:buSzPts val="3420"/>
              <a:buFont typeface="Trebuchet MS"/>
              <a:buNone/>
            </a:pPr>
            <a:r>
              <a:rPr b="1" i="0" lang="en-US" sz="3420" u="none" cap="none" strike="noStrike">
                <a:solidFill>
                  <a:schemeClr val="dk1"/>
                </a:solidFill>
                <a:latin typeface="Trebuchet MS"/>
                <a:ea typeface="Trebuchet MS"/>
                <a:cs typeface="Trebuchet MS"/>
                <a:sym typeface="Trebuchet MS"/>
              </a:rPr>
              <a:t>סעיף א-" COGITO ERGO SUM"הקוגיטו </a:t>
            </a:r>
            <a:endParaRPr/>
          </a:p>
        </p:txBody>
      </p:sp>
      <p:sp>
        <p:nvSpPr>
          <p:cNvPr id="189" name="Google Shape;189;p29"/>
          <p:cNvSpPr txBox="1"/>
          <p:nvPr>
            <p:ph idx="1" type="body"/>
          </p:nvPr>
        </p:nvSpPr>
        <p:spPr>
          <a:xfrm>
            <a:off x="250825" y="836612"/>
            <a:ext cx="7705725" cy="5619750"/>
          </a:xfrm>
          <a:prstGeom prst="rect">
            <a:avLst/>
          </a:prstGeom>
          <a:noFill/>
          <a:ln>
            <a:noFill/>
          </a:ln>
        </p:spPr>
        <p:txBody>
          <a:bodyPr anchorCtr="0" anchor="t" bIns="45700" lIns="91425" spcFirstLastPara="1" rIns="91425" wrap="square" tIns="45700">
            <a:noAutofit/>
          </a:bodyPr>
          <a:lstStyle/>
          <a:p>
            <a:pPr indent="0" lvl="0" marL="0" marR="0" rtl="1" algn="just">
              <a:lnSpc>
                <a:spcPct val="100000"/>
              </a:lnSpc>
              <a:spcBef>
                <a:spcPts val="0"/>
              </a:spcBef>
              <a:spcAft>
                <a:spcPts val="0"/>
              </a:spcAft>
              <a:buClr>
                <a:schemeClr val="dk2"/>
              </a:buClr>
              <a:buSzPts val="1679"/>
              <a:buFont typeface="Noto Sans Symbols"/>
              <a:buNone/>
            </a:pPr>
            <a:r>
              <a:rPr b="0" i="0" lang="en-US" sz="2300" u="none">
                <a:solidFill>
                  <a:schemeClr val="dk1"/>
                </a:solidFill>
                <a:latin typeface="Trebuchet MS"/>
                <a:ea typeface="Trebuchet MS"/>
                <a:cs typeface="Trebuchet MS"/>
                <a:sym typeface="Trebuchet MS"/>
              </a:rPr>
              <a:t>מתוך הספק המוחלט מחפש דקארט אמת ודאית שעליה יוכל להתבסס כדי לבנות מחדש את אפשרות הידיעה. הוא מדמה זאת לנקודת המשען שביקש ארכימדס כדי להרים את כדור הארץ (ביטוי נקודה ארכימדית משמעו נקודה אחת ויציבה שעליה ניתן להתבסס כדי לבנות מבנה שלם). האמת שהוא מוצא צומחת מתוך הספק עצמו, עצם הטלת הספק מעידה על קיומה של חוויה </a:t>
            </a:r>
            <a:r>
              <a:rPr b="1" i="0" lang="en-US" sz="2300" u="sng">
                <a:solidFill>
                  <a:schemeClr val="dk1"/>
                </a:solidFill>
                <a:latin typeface="Trebuchet MS"/>
                <a:ea typeface="Trebuchet MS"/>
                <a:cs typeface="Trebuchet MS"/>
                <a:sym typeface="Trebuchet MS"/>
              </a:rPr>
              <a:t>קוגניטיבית</a:t>
            </a:r>
            <a:r>
              <a:rPr b="0" i="0" lang="en-US" sz="2300" u="none">
                <a:solidFill>
                  <a:schemeClr val="dk1"/>
                </a:solidFill>
                <a:latin typeface="Trebuchet MS"/>
                <a:ea typeface="Trebuchet MS"/>
                <a:cs typeface="Trebuchet MS"/>
                <a:sym typeface="Trebuchet MS"/>
              </a:rPr>
              <a:t> כלשהי, אני מטיל ספק, כלומר אני חושב, מכך שאני חושב ניתן להסיק שאני  קיים בתור מבצע הפעולה.  אני חושב משמע אני קיים, או בניסוח זהיר יותר, חושבני משמע הנני. יש לשים לב שדקארט לא משתמש במילה אני אלא רק הטיית הועיל בגוף ראשון, האני נחשף כנשוא מתוך הנשוא כפועל מעצם קיומה של הפעולה, היא זו המוכיחה את הפועל. קיומו של האני מתברר כאמת ודאית שלא ניתן להטיל בה ספק וששורדת את כל טעמי הספק שהופיעו עד כה .אם חושי מטעים אותי אני כדי קיימת כדי לטעות, אם אני חולמת אני קיימת כמי שחולמת, אם השד מתעתע בי אני קיימת שכזו שחווה את התעתוע. כל בדיקה או ניסיון להטיל בספק את קיומי רק מוכיח שוב את קיומי. </a:t>
            </a:r>
            <a:endParaRPr b="0" i="0" sz="2300" u="none">
              <a:solidFill>
                <a:schemeClr val="dk1"/>
              </a:solidFill>
              <a:latin typeface="Trebuchet MS"/>
              <a:ea typeface="Trebuchet MS"/>
              <a:cs typeface="Trebuchet MS"/>
              <a:sym typeface="Trebuchet MS"/>
            </a:endParaRPr>
          </a:p>
          <a:p>
            <a:pPr indent="-166433" lvl="0" marL="273050" marR="0" rtl="1" algn="r">
              <a:spcBef>
                <a:spcPts val="600"/>
              </a:spcBef>
              <a:spcAft>
                <a:spcPts val="0"/>
              </a:spcAft>
              <a:buClr>
                <a:schemeClr val="dk2"/>
              </a:buClr>
              <a:buSzPts val="1679"/>
              <a:buFont typeface="Noto Sans Symbols"/>
              <a:buNone/>
            </a:pPr>
            <a:r>
              <a:t/>
            </a:r>
            <a:endParaRPr b="0" i="0" sz="2300" u="none">
              <a:solidFill>
                <a:schemeClr val="dk1"/>
              </a:solidFill>
              <a:latin typeface="Trebuchet MS"/>
              <a:ea typeface="Trebuchet MS"/>
              <a:cs typeface="Trebuchet MS"/>
              <a:sym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0"/>
          <p:cNvSpPr txBox="1"/>
          <p:nvPr>
            <p:ph idx="4294967295" type="title"/>
          </p:nvPr>
        </p:nvSpPr>
        <p:spPr>
          <a:xfrm>
            <a:off x="457200" y="-243408"/>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המשך סעיף א:</a:t>
            </a:r>
            <a:endParaRPr b="1" i="0" sz="3800" u="none" cap="none" strike="noStrike">
              <a:solidFill>
                <a:schemeClr val="dk1"/>
              </a:solidFill>
              <a:latin typeface="Trebuchet MS"/>
              <a:ea typeface="Trebuchet MS"/>
              <a:cs typeface="Trebuchet MS"/>
              <a:sym typeface="Trebuchet MS"/>
            </a:endParaRPr>
          </a:p>
        </p:txBody>
      </p:sp>
      <p:sp>
        <p:nvSpPr>
          <p:cNvPr id="195" name="Google Shape;195;p30"/>
          <p:cNvSpPr txBox="1"/>
          <p:nvPr>
            <p:ph idx="1" type="body"/>
          </p:nvPr>
        </p:nvSpPr>
        <p:spPr>
          <a:xfrm>
            <a:off x="250825" y="1052512"/>
            <a:ext cx="7850187" cy="5256212"/>
          </a:xfrm>
          <a:prstGeom prst="rect">
            <a:avLst/>
          </a:prstGeom>
          <a:noFill/>
          <a:ln>
            <a:noFill/>
          </a:ln>
        </p:spPr>
        <p:txBody>
          <a:bodyPr anchorCtr="0" anchor="t" bIns="45700" lIns="91425" spcFirstLastPara="1" rIns="91425" wrap="square" tIns="45700">
            <a:noAutofit/>
          </a:bodyPr>
          <a:lstStyle/>
          <a:p>
            <a:pPr indent="-273050" lvl="0" marL="273050" marR="0" rtl="1" algn="just">
              <a:lnSpc>
                <a:spcPct val="100000"/>
              </a:lnSpc>
              <a:spcBef>
                <a:spcPts val="0"/>
              </a:spcBef>
              <a:spcAft>
                <a:spcPts val="0"/>
              </a:spcAft>
              <a:buClr>
                <a:schemeClr val="dk2"/>
              </a:buClr>
              <a:buSzPts val="1898"/>
              <a:buFont typeface="Noto Sans Symbols"/>
              <a:buChar char="⦿"/>
            </a:pPr>
            <a:r>
              <a:rPr b="1" i="0" lang="en-US" sz="2600" u="sng">
                <a:solidFill>
                  <a:schemeClr val="dk1"/>
                </a:solidFill>
                <a:latin typeface="Trebuchet MS"/>
                <a:ea typeface="Trebuchet MS"/>
                <a:cs typeface="Trebuchet MS"/>
                <a:sym typeface="Trebuchet MS"/>
              </a:rPr>
              <a:t>מטרת המהלך</a:t>
            </a:r>
            <a:r>
              <a:rPr b="0" i="0" lang="en-US" sz="2600" u="none">
                <a:solidFill>
                  <a:schemeClr val="dk1"/>
                </a:solidFill>
                <a:latin typeface="Trebuchet MS"/>
                <a:ea typeface="Trebuchet MS"/>
                <a:cs typeface="Trebuchet MS"/>
                <a:sym typeface="Trebuchet MS"/>
              </a:rPr>
              <a:t> היא להגיע לאמת ודאית ויציבה, שלא ניתן יהיה להפריכה ושניתן יהיה לבסס עליה מדע, כלומר מערכת ידיעות על העולם האמיתי.</a:t>
            </a:r>
            <a:endParaRPr b="0" i="0" sz="2600" u="none">
              <a:solidFill>
                <a:schemeClr val="dk1"/>
              </a:solidFill>
              <a:latin typeface="Trebuchet MS"/>
              <a:ea typeface="Trebuchet MS"/>
              <a:cs typeface="Trebuchet MS"/>
              <a:sym typeface="Trebuchet MS"/>
            </a:endParaRPr>
          </a:p>
          <a:p>
            <a:pPr indent="-273050" lvl="0" marL="273050" marR="0" rtl="1" algn="just">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"ההגיונות" כתוב בגוף ראשון ובסגנון אישי. דקארט משתף אותנו בזרם התודעה שלנו, במחשבות ובחוויות הרגשיות הנלוות אליהן. הבחירה בסגנון זה היא משמעותית מאוד מבחינה פילוסופית. מכאן ואילך הפילוסופיה נכתבת מנקודת המבט הפנימית של התודעה של הסובייקט הפרטי, הספר כתוב במהלך שבו הרעיונות נבנים ומתפתחים תוך כדי כתיבה ואנו כקוראים מוזמנים ללוות את דאקרט ולעבור ביחד איתו את התהליך בעצמינו .</a:t>
            </a:r>
            <a:endParaRPr b="0" i="0" sz="2600" u="none">
              <a:solidFill>
                <a:schemeClr val="dk1"/>
              </a:solidFill>
              <a:latin typeface="Trebuchet MS"/>
              <a:ea typeface="Trebuchet MS"/>
              <a:cs typeface="Trebuchet MS"/>
              <a:sym typeface="Trebuchet MS"/>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1"/>
          <p:cNvSpPr txBox="1"/>
          <p:nvPr>
            <p:ph idx="4294967295" type="title"/>
          </p:nvPr>
        </p:nvSpPr>
        <p:spPr>
          <a:xfrm>
            <a:off x="457200" y="-387424"/>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המשך סעיף א:</a:t>
            </a:r>
            <a:endParaRPr b="1" i="0" sz="3800" u="none" cap="none" strike="noStrike">
              <a:solidFill>
                <a:srgbClr val="FEF7F0"/>
              </a:solidFill>
              <a:latin typeface="Trebuchet MS"/>
              <a:ea typeface="Trebuchet MS"/>
              <a:cs typeface="Trebuchet MS"/>
              <a:sym typeface="Trebuchet MS"/>
            </a:endParaRPr>
          </a:p>
        </p:txBody>
      </p:sp>
      <p:sp>
        <p:nvSpPr>
          <p:cNvPr id="201" name="Google Shape;201;p31"/>
          <p:cNvSpPr txBox="1"/>
          <p:nvPr>
            <p:ph idx="1" type="body"/>
          </p:nvPr>
        </p:nvSpPr>
        <p:spPr>
          <a:xfrm>
            <a:off x="457200" y="908050"/>
            <a:ext cx="7239000" cy="5400675"/>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898"/>
              <a:buFont typeface="Noto Sans Symbols"/>
              <a:buNone/>
            </a:pPr>
            <a:r>
              <a:rPr b="1" i="0" lang="en-US" sz="2600" u="none">
                <a:solidFill>
                  <a:schemeClr val="dk1"/>
                </a:solidFill>
                <a:latin typeface="Trebuchet MS"/>
                <a:ea typeface="Trebuchet MS"/>
                <a:cs typeface="Trebuchet MS"/>
                <a:sym typeface="Trebuchet MS"/>
              </a:rPr>
              <a:t>עקרונות העבודה</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דקראט מכריז על שני עקרונות מתודיים שהוא מאמץ לעצמו כשיטת עבודה במהלך הספקני כדי להשיג זהירות מרבית בחריצת המשפט.</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1.</a:t>
            </a:r>
            <a:r>
              <a:rPr b="0" i="0" lang="en-US" sz="2600" u="sng">
                <a:solidFill>
                  <a:schemeClr val="dk1"/>
                </a:solidFill>
                <a:latin typeface="Trebuchet MS"/>
                <a:ea typeface="Trebuchet MS"/>
                <a:cs typeface="Trebuchet MS"/>
                <a:sym typeface="Trebuchet MS"/>
              </a:rPr>
              <a:t>חובת ההוכחה על האמת</a:t>
            </a:r>
            <a:r>
              <a:rPr b="0" i="0" lang="en-US" sz="2600" u="none">
                <a:solidFill>
                  <a:schemeClr val="dk1"/>
                </a:solidFill>
                <a:latin typeface="Trebuchet MS"/>
                <a:ea typeface="Trebuchet MS"/>
                <a:cs typeface="Trebuchet MS"/>
                <a:sym typeface="Trebuchet MS"/>
              </a:rPr>
              <a:t>- כל ידיעה תוטל בספק עד שלא יוכח בוודאות שהיא אמיתית. אין צורך להוכיח שהטענה שקרית, מספיק הספק הקל ביותר כדי להשליכה לסל הספק.</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2. </a:t>
            </a:r>
            <a:r>
              <a:rPr b="0" i="0" lang="en-US" sz="2600" u="sng">
                <a:solidFill>
                  <a:schemeClr val="dk1"/>
                </a:solidFill>
                <a:latin typeface="Trebuchet MS"/>
                <a:ea typeface="Trebuchet MS"/>
                <a:cs typeface="Trebuchet MS"/>
                <a:sym typeface="Trebuchet MS"/>
              </a:rPr>
              <a:t>בדיקת היסודות</a:t>
            </a:r>
            <a:r>
              <a:rPr b="0" i="0" lang="en-US" sz="2600" u="none">
                <a:solidFill>
                  <a:schemeClr val="dk1"/>
                </a:solidFill>
                <a:latin typeface="Trebuchet MS"/>
                <a:ea typeface="Trebuchet MS"/>
                <a:cs typeface="Trebuchet MS"/>
                <a:sym typeface="Trebuchet MS"/>
              </a:rPr>
              <a:t>- דקראט מציג מבנה היררכי של ידע ואומר שעליו לבדוק את הידיעות היסודיות ביותר ואת מקורות הידיעה , אם יוטלו אלה בספק , יש להשליך ממילא את כל הידיעות המתבססות עליהן .</a:t>
            </a:r>
            <a:endParaRPr b="0" i="0" sz="2600" u="none">
              <a:solidFill>
                <a:schemeClr val="dk1"/>
              </a:solidFill>
              <a:latin typeface="Trebuchet MS"/>
              <a:ea typeface="Trebuchet MS"/>
              <a:cs typeface="Trebuchet MS"/>
              <a:sym typeface="Trebuchet MS"/>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2"/>
          <p:cNvSpPr txBox="1"/>
          <p:nvPr>
            <p:ph idx="4294967295" type="title"/>
          </p:nvPr>
        </p:nvSpPr>
        <p:spPr>
          <a:xfrm>
            <a:off x="457200" y="-459432"/>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David"/>
              <a:buNone/>
            </a:pPr>
            <a:r>
              <a:rPr b="1" i="0" lang="en-US" sz="3800" u="sng" cap="none" strike="noStrike">
                <a:solidFill>
                  <a:schemeClr val="dk1"/>
                </a:solidFill>
                <a:latin typeface="David"/>
                <a:ea typeface="David"/>
                <a:cs typeface="David"/>
                <a:sym typeface="David"/>
              </a:rPr>
              <a:t>סעיף ב: המהלך הספקני</a:t>
            </a:r>
            <a:endParaRPr b="1" i="0" sz="3800" u="sng" cap="none" strike="noStrike">
              <a:solidFill>
                <a:schemeClr val="dk1"/>
              </a:solidFill>
              <a:latin typeface="David"/>
              <a:ea typeface="David"/>
              <a:cs typeface="David"/>
              <a:sym typeface="David"/>
            </a:endParaRPr>
          </a:p>
        </p:txBody>
      </p:sp>
      <p:sp>
        <p:nvSpPr>
          <p:cNvPr id="207" name="Google Shape;207;p32"/>
          <p:cNvSpPr txBox="1"/>
          <p:nvPr>
            <p:ph idx="1" type="body"/>
          </p:nvPr>
        </p:nvSpPr>
        <p:spPr>
          <a:xfrm>
            <a:off x="179387" y="742950"/>
            <a:ext cx="7848600" cy="5854700"/>
          </a:xfrm>
          <a:prstGeom prst="rect">
            <a:avLst/>
          </a:prstGeom>
          <a:noFill/>
          <a:ln>
            <a:noFill/>
          </a:ln>
        </p:spPr>
        <p:txBody>
          <a:bodyPr anchorCtr="0" anchor="t" bIns="45700" lIns="91425" spcFirstLastPara="1" rIns="91425" wrap="square" tIns="45700">
            <a:noAutofit/>
          </a:bodyPr>
          <a:lstStyle/>
          <a:p>
            <a:pPr indent="0" lvl="0" marL="0" marR="0" rtl="1" algn="just">
              <a:lnSpc>
                <a:spcPct val="100000"/>
              </a:lnSpc>
              <a:spcBef>
                <a:spcPts val="0"/>
              </a:spcBef>
              <a:spcAft>
                <a:spcPts val="0"/>
              </a:spcAft>
              <a:buClr>
                <a:schemeClr val="dk2"/>
              </a:buClr>
              <a:buSzPts val="1606"/>
              <a:buFont typeface="Noto Sans Symbols"/>
              <a:buNone/>
            </a:pPr>
            <a:r>
              <a:rPr b="1" i="0" lang="en-US" sz="2200" u="none">
                <a:solidFill>
                  <a:schemeClr val="dk1"/>
                </a:solidFill>
                <a:latin typeface="David"/>
                <a:ea typeface="David"/>
                <a:cs typeface="David"/>
                <a:sym typeface="David"/>
              </a:rPr>
              <a:t>על מנת להגיע לקוגיטו דקארט עובר מהלך של הטלת ספק בכל אמצעי ההכרה, הוא עושה זאת מכיוון שהוא רוצה להגיע לאמת וודאית עליה יוכל להסתמך.</a:t>
            </a:r>
            <a:endParaRPr b="1" i="0" sz="2200" u="none">
              <a:solidFill>
                <a:schemeClr val="dk1"/>
              </a:solidFill>
              <a:latin typeface="David"/>
              <a:ea typeface="David"/>
              <a:cs typeface="David"/>
              <a:sym typeface="David"/>
            </a:endParaRPr>
          </a:p>
          <a:p>
            <a:pPr indent="0" lvl="0" marL="0" marR="0" rtl="1" algn="just">
              <a:lnSpc>
                <a:spcPct val="100000"/>
              </a:lnSpc>
              <a:spcBef>
                <a:spcPts val="600"/>
              </a:spcBef>
              <a:spcAft>
                <a:spcPts val="0"/>
              </a:spcAft>
              <a:buClr>
                <a:schemeClr val="dk2"/>
              </a:buClr>
              <a:buSzPts val="1606"/>
              <a:buFont typeface="Noto Sans Symbols"/>
              <a:buNone/>
            </a:pPr>
            <a:r>
              <a:rPr b="1" i="0" lang="en-US" sz="2200" u="none">
                <a:solidFill>
                  <a:schemeClr val="dk1"/>
                </a:solidFill>
                <a:latin typeface="David"/>
                <a:ea typeface="David"/>
                <a:cs typeface="David"/>
                <a:sym typeface="David"/>
              </a:rPr>
              <a:t>טיעון החושים-</a:t>
            </a:r>
            <a:r>
              <a:rPr b="0" i="0" lang="en-US" sz="2200" u="none">
                <a:solidFill>
                  <a:schemeClr val="dk1"/>
                </a:solidFill>
                <a:latin typeface="David"/>
                <a:ea typeface="David"/>
                <a:cs typeface="David"/>
                <a:sym typeface="David"/>
              </a:rPr>
              <a:t>בשלב הראשון זורק דקארט אל סל הספק את כל הידע שמגיע אלינו באמצעות החושים, מפני שהחושים ידועים כנוטים לטעויות, החושים מוגבלים בטווח קליטתם (צלילים אלו נשמעים מרחוק )והם מושפעים מתנאי הסביבה (תאורה) והם יחסיים (אחרי קור עצם ירגיש לנו חם יותר).חשוב להדגיש שגם ידע מדע מושלך בשלב זה מפני שהמדעים המבוססים על תצפית בנויים גם הם על התפיסה החושית של האדם (גם מדען שמסתכל במיקרוסקופ משתמש בעיניו ולכן עלול לטעות). בעיית האמינות של החושים חמורה במיוחד מפני שכאשר אנו מגלים טעות ומתקנים אותה אנו בדר"כ מתבססים שוב על החושים. חשוב להדגיש שאין ספק לגבי העובדה שאני חווה חוויה חושית. הספק הוא האם החוויות החושיות אכן מספקות מידע אמין ואובייקטיבי לגבי העולם שבחוץ, מחוץ לתודעתי. </a:t>
            </a:r>
            <a:endParaRPr b="0" i="0" sz="2200" u="none">
              <a:solidFill>
                <a:schemeClr val="dk1"/>
              </a:solidFill>
              <a:latin typeface="David"/>
              <a:ea typeface="David"/>
              <a:cs typeface="David"/>
              <a:sym typeface="David"/>
            </a:endParaRPr>
          </a:p>
          <a:p>
            <a:pPr indent="-101981" lvl="0" marL="0" marR="0" rtl="1" algn="just">
              <a:lnSpc>
                <a:spcPct val="100000"/>
              </a:lnSpc>
              <a:spcBef>
                <a:spcPts val="600"/>
              </a:spcBef>
              <a:spcAft>
                <a:spcPts val="0"/>
              </a:spcAft>
              <a:buClr>
                <a:schemeClr val="dk2"/>
              </a:buClr>
              <a:buSzPts val="1606"/>
              <a:buFont typeface="Noto Sans Symbols"/>
              <a:buChar char="⦿"/>
            </a:pPr>
            <a:r>
              <a:rPr b="1" i="0" lang="en-US" sz="2200" u="none">
                <a:solidFill>
                  <a:schemeClr val="dk1"/>
                </a:solidFill>
                <a:latin typeface="David"/>
                <a:ea typeface="David"/>
                <a:cs typeface="David"/>
                <a:sym typeface="David"/>
              </a:rPr>
              <a:t>לא לשכוח לתת המון דוגמאות:</a:t>
            </a:r>
            <a:endParaRPr/>
          </a:p>
          <a:p>
            <a:pPr indent="0" lvl="0" marL="0" marR="0" rtl="1" algn="just">
              <a:lnSpc>
                <a:spcPct val="100000"/>
              </a:lnSpc>
              <a:spcBef>
                <a:spcPts val="600"/>
              </a:spcBef>
              <a:spcAft>
                <a:spcPts val="0"/>
              </a:spcAft>
              <a:buClr>
                <a:schemeClr val="dk2"/>
              </a:buClr>
              <a:buSzPts val="1606"/>
              <a:buFont typeface="Noto Sans Symbols"/>
              <a:buNone/>
            </a:pPr>
            <a:r>
              <a:rPr b="0" i="0" lang="en-US" sz="2200" u="none">
                <a:solidFill>
                  <a:schemeClr val="dk1"/>
                </a:solidFill>
                <a:latin typeface="David"/>
                <a:ea typeface="David"/>
                <a:cs typeface="David"/>
                <a:sym typeface="David"/>
              </a:rPr>
              <a:t>אני רואה עץ ירוק. האם זה נכון אוובקטיבית? אולי הוא לא ירוק ואני עיוורת צבעים ?</a:t>
            </a:r>
            <a:endParaRPr/>
          </a:p>
          <a:p>
            <a:pPr indent="-171069" lvl="0" marL="273050" marR="0" rtl="1" algn="r">
              <a:spcBef>
                <a:spcPts val="600"/>
              </a:spcBef>
              <a:spcAft>
                <a:spcPts val="0"/>
              </a:spcAft>
              <a:buClr>
                <a:schemeClr val="dk2"/>
              </a:buClr>
              <a:buSzPts val="1606"/>
              <a:buFont typeface="Noto Sans Symbols"/>
              <a:buNone/>
            </a:pPr>
            <a:r>
              <a:t/>
            </a:r>
            <a:endParaRPr b="0" i="0" sz="2200" u="none">
              <a:solidFill>
                <a:schemeClr val="dk1"/>
              </a:solidFill>
              <a:latin typeface="David"/>
              <a:ea typeface="David"/>
              <a:cs typeface="David"/>
              <a:sym typeface="Davi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3"/>
          <p:cNvSpPr txBox="1"/>
          <p:nvPr>
            <p:ph idx="4294967295"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טיעון החושים:</a:t>
            </a:r>
            <a:endParaRPr b="1" i="0" sz="3800" u="none" cap="none" strike="noStrike">
              <a:solidFill>
                <a:schemeClr val="dk1"/>
              </a:solidFill>
              <a:latin typeface="Trebuchet MS"/>
              <a:ea typeface="Trebuchet MS"/>
              <a:cs typeface="Trebuchet MS"/>
              <a:sym typeface="Trebuchet MS"/>
            </a:endParaRPr>
          </a:p>
        </p:txBody>
      </p:sp>
      <p:sp>
        <p:nvSpPr>
          <p:cNvPr id="213" name="Google Shape;213;p33"/>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533"/>
              <a:buFont typeface="Noto Sans Symbols"/>
              <a:buNone/>
            </a:pPr>
            <a:r>
              <a:rPr b="0" i="0" lang="en-US" sz="2100" u="none">
                <a:solidFill>
                  <a:schemeClr val="dk1"/>
                </a:solidFill>
                <a:latin typeface="Trebuchet MS"/>
                <a:ea typeface="Trebuchet MS"/>
                <a:cs typeface="Trebuchet MS"/>
                <a:sym typeface="Trebuchet MS"/>
              </a:rPr>
              <a:t>הבעיה שמוצא דאקרט היא שגם בחלום ( וגם במצבי טירוף) אנשים חווים חוויות מוחשיות בהירות ובטוחים שהן המציאות. כל ניסיון למצוא קריטריון שיאפשר לנו לקבוע בוודאות שאנו חווים מציאות ולא חלום נתקל בקושי . ( אדם אחר מאשר שאני נמצא בכיתה, אולי אני חולמת גם אותו ? ) הבעיה העקרונית היא שכל בדיקה מתבצעת מתוך נקודת מבט סובייקטיבית ולכן תוקפן חל רק בתודעתי .</a:t>
            </a:r>
            <a:endParaRPr b="0" i="0" sz="21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533"/>
              <a:buFont typeface="Noto Sans Symbols"/>
              <a:buNone/>
            </a:pPr>
            <a:r>
              <a:rPr b="0" i="0" lang="en-US" sz="2100" u="none">
                <a:solidFill>
                  <a:schemeClr val="dk1"/>
                </a:solidFill>
                <a:latin typeface="Trebuchet MS"/>
                <a:ea typeface="Trebuchet MS"/>
                <a:cs typeface="Trebuchet MS"/>
                <a:sym typeface="Trebuchet MS"/>
              </a:rPr>
              <a:t>נחשפת כאן הבעיה המרכזית שמעסיקה את  כל הפילוסופים העוסקים בתורת ההכרה והיא- </a:t>
            </a:r>
            <a:endParaRPr b="0" i="0" sz="21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533"/>
              <a:buFont typeface="Noto Sans Symbols"/>
              <a:buNone/>
            </a:pPr>
            <a:r>
              <a:rPr b="1" i="0" lang="en-US" sz="2100" u="none">
                <a:solidFill>
                  <a:schemeClr val="dk1"/>
                </a:solidFill>
                <a:latin typeface="Trebuchet MS"/>
                <a:ea typeface="Trebuchet MS"/>
                <a:cs typeface="Trebuchet MS"/>
                <a:sym typeface="Trebuchet MS"/>
              </a:rPr>
              <a:t>האם יש לתודעה אפשרות לדעת מה מתרחש במציאות האובייקטיבית שמחוץ לתודעה?</a:t>
            </a:r>
            <a:r>
              <a:rPr b="0" i="0" lang="en-US" sz="2100" u="none">
                <a:solidFill>
                  <a:schemeClr val="dk1"/>
                </a:solidFill>
                <a:latin typeface="Trebuchet MS"/>
                <a:ea typeface="Trebuchet MS"/>
                <a:cs typeface="Trebuchet MS"/>
                <a:sym typeface="Trebuchet MS"/>
              </a:rPr>
              <a:t> כיצד ניתן לפרוץ החוצה ולדעת את התוקף הכללי של החוויה הפרטית של הסובייקט? כיצד יכול טרומן לפרוץ למחוץ לאולפן? כיצד יכול האסיר במערה להשתחרר ולצאת החוצה? בשתי הדוגמאות האחרונות הפריצה מתבצעת באמצעות גורם חיצוני המספק לנו מנוף אל המציאות שבחוץ.</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4"/>
          <p:cNvSpPr txBox="1"/>
          <p:nvPr>
            <p:ph idx="4294967295" type="title"/>
          </p:nvPr>
        </p:nvSpPr>
        <p:spPr>
          <a:xfrm>
            <a:off x="457200" y="-243408"/>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טיעון השד המתעתע</a:t>
            </a:r>
            <a:endParaRPr b="1" i="0" sz="3800" u="none" cap="none" strike="noStrike">
              <a:solidFill>
                <a:schemeClr val="dk1"/>
              </a:solidFill>
              <a:latin typeface="Trebuchet MS"/>
              <a:ea typeface="Trebuchet MS"/>
              <a:cs typeface="Trebuchet MS"/>
              <a:sym typeface="Trebuchet MS"/>
            </a:endParaRPr>
          </a:p>
        </p:txBody>
      </p:sp>
      <p:sp>
        <p:nvSpPr>
          <p:cNvPr id="219" name="Google Shape;219;p34"/>
          <p:cNvSpPr txBox="1"/>
          <p:nvPr>
            <p:ph idx="1" type="body"/>
          </p:nvPr>
        </p:nvSpPr>
        <p:spPr>
          <a:xfrm>
            <a:off x="179387" y="1125537"/>
            <a:ext cx="7777162" cy="5543550"/>
          </a:xfrm>
          <a:prstGeom prst="rect">
            <a:avLst/>
          </a:prstGeom>
          <a:noFill/>
          <a:ln>
            <a:noFill/>
          </a:ln>
        </p:spPr>
        <p:txBody>
          <a:bodyPr anchorCtr="0" anchor="t" bIns="45700" lIns="91425" spcFirstLastPara="1" rIns="91425" wrap="square" tIns="45700">
            <a:noAutofit/>
          </a:bodyPr>
          <a:lstStyle/>
          <a:p>
            <a:pPr indent="0" lvl="0" marL="0" marR="0" rtl="1" algn="just">
              <a:lnSpc>
                <a:spcPct val="100000"/>
              </a:lnSpc>
              <a:spcBef>
                <a:spcPts val="0"/>
              </a:spcBef>
              <a:spcAft>
                <a:spcPts val="0"/>
              </a:spcAft>
              <a:buClr>
                <a:schemeClr val="dk2"/>
              </a:buClr>
              <a:buSzPts val="1533"/>
              <a:buFont typeface="Noto Sans Symbols"/>
              <a:buNone/>
            </a:pPr>
            <a:r>
              <a:rPr b="0" i="0" lang="en-US" sz="2100" u="none">
                <a:solidFill>
                  <a:schemeClr val="dk1"/>
                </a:solidFill>
                <a:latin typeface="Trebuchet MS"/>
                <a:ea typeface="Trebuchet MS"/>
                <a:cs typeface="Trebuchet MS"/>
                <a:sym typeface="Trebuchet MS"/>
              </a:rPr>
              <a:t>הידע שניצל אחרי טיעון החלום, הידע שלפי ההיגיון נראה כוודאי בהחלט מוטל בספק כעת. דקארט מעלה את האפשרות שאלוהים ברא אותו כך שיטעה תמיד באופן שלא יאפשר לו לגלות את הטעות. אלוהים מוצג כאן כמו הבמאי במופע של טרומן, כסוהר במערה של אפלטון. בפסקאות הבאות דקארט מסתבך בהשלכות התיאולוגיות של טיעון זה: איך ייתכן שהאל הטוב מטעה אותו כך? האם זה לא סותר את טובו? מצד שני אם ההטעיה סותרת את טובו- איך זה שאני טועה בחושים?(כלומר גם טעות לפעמיים סותרת את טובו ). דקארט מעדיף לא להסתכן בהקשר זה ולכן במקום לדבר על אלוהים הוא מדבר על כוח עליון אחר, על "שד מתעתע" שמטעה אותי באופן קבוע . ניתן לתת לרעיון השד מובנים מודרניים יותר: מבנה המוח , השפעה כימית של האוויר (סם),הבנייה של התודעה שלנו בעזרת השפה ומרכיבי החברה וכו'.. בניגוד לשני השלבים הקודמים בהם נאי עצמי יכול לגלות בם את הטעות פה מדובר בטעות שהיא מעבר ליכולתי לגלות, השכל שלי לא יכול להבין כיצד ייתכן שאקסיומות המתמטיקה הן שגויות וכיצד ייתכן שלמושלש אינן שלוש צלעות ? אולם באופן עקרוני אני יכולה להעלות בדעתי את האפשרות שקיימת טענה שאיני יכולה לעלות בדעתי.</a:t>
            </a:r>
            <a:endParaRPr b="0" i="0" sz="2100" u="none">
              <a:solidFill>
                <a:schemeClr val="dk1"/>
              </a:solidFill>
              <a:latin typeface="Trebuchet MS"/>
              <a:ea typeface="Trebuchet MS"/>
              <a:cs typeface="Trebuchet MS"/>
              <a:sym typeface="Trebuchet MS"/>
            </a:endParaRPr>
          </a:p>
          <a:p>
            <a:pPr indent="-175704" lvl="0" marL="273050" marR="0" rtl="1" algn="r">
              <a:spcBef>
                <a:spcPts val="600"/>
              </a:spcBef>
              <a:spcAft>
                <a:spcPts val="0"/>
              </a:spcAft>
              <a:buClr>
                <a:schemeClr val="dk2"/>
              </a:buClr>
              <a:buSzPts val="1533"/>
              <a:buFont typeface="Noto Sans Symbols"/>
              <a:buNone/>
            </a:pPr>
            <a:r>
              <a:t/>
            </a:r>
            <a:endParaRPr b="0" i="0" sz="2100" u="none">
              <a:solidFill>
                <a:schemeClr val="dk1"/>
              </a:solidFill>
              <a:latin typeface="Trebuchet MS"/>
              <a:ea typeface="Trebuchet MS"/>
              <a:cs typeface="Trebuchet MS"/>
              <a:sym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5"/>
          <p:cNvSpPr txBox="1"/>
          <p:nvPr>
            <p:ph idx="4294967295" type="title"/>
          </p:nvPr>
        </p:nvSpPr>
        <p:spPr>
          <a:xfrm>
            <a:off x="457200" y="320675"/>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סעיף ג-ביקורת שלך על ההוגה</a:t>
            </a:r>
            <a:endParaRPr b="1" i="0" sz="3800" u="none" cap="none" strike="noStrike">
              <a:solidFill>
                <a:schemeClr val="dk1"/>
              </a:solidFill>
              <a:latin typeface="Trebuchet MS"/>
              <a:ea typeface="Trebuchet MS"/>
              <a:cs typeface="Trebuchet MS"/>
              <a:sym typeface="Trebuchet MS"/>
            </a:endParaRPr>
          </a:p>
        </p:txBody>
      </p:sp>
      <p:sp>
        <p:nvSpPr>
          <p:cNvPr id="225" name="Google Shape;225;p3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דקארט שייך  לזרם בתורת ההכרה שמכונה רציונליזם , טוען שיש בהכרה האנושית ידע טבוע מראש, ידע אפריורי הקודם להתנסות, לטענתו  ידע זה הוא הכרחי כדי שיוכלו להגיע אל האמת ולארגן אותה  באופן נכון </a:t>
            </a:r>
            <a:endParaRPr/>
          </a:p>
          <a:p>
            <a:pPr indent="0" lvl="0" marL="0" marR="0" rtl="1" algn="r">
              <a:lnSpc>
                <a:spcPct val="10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אני מזדהה יותר אם האמפרציסיטים: לוק ברקלי ויום, שלא מקבלים את קיומו של מידע אפריורי-שקיים אצל האדם לפני הוא נולד לפי דעתי התודעה היא לוח חלק שכל הידע האנושי נצבר לתוכו תוך כדי ההתנסות.</a:t>
            </a:r>
            <a:endParaRPr b="0" i="0" sz="22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לדוגמא: </a:t>
            </a:r>
            <a:endParaRPr/>
          </a:p>
          <a:p>
            <a:pPr indent="0" lvl="0" marL="0" marR="0" rtl="1" algn="r">
              <a:lnSpc>
                <a:spcPct val="100000"/>
              </a:lnSpc>
              <a:spcBef>
                <a:spcPts val="600"/>
              </a:spcBef>
              <a:spcAft>
                <a:spcPts val="0"/>
              </a:spcAft>
              <a:buClr>
                <a:schemeClr val="dk2"/>
              </a:buClr>
              <a:buSzPts val="1606"/>
              <a:buFont typeface="Noto Sans Symbols"/>
              <a:buNone/>
            </a:pPr>
            <a:r>
              <a:t/>
            </a:r>
            <a:endParaRPr b="0" i="0" sz="2200" u="none">
              <a:solidFill>
                <a:schemeClr val="dk1"/>
              </a:solidFill>
              <a:latin typeface="Trebuchet MS"/>
              <a:ea typeface="Trebuchet MS"/>
              <a:cs typeface="Trebuchet MS"/>
              <a:sym typeface="Trebuchet MS"/>
            </a:endParaRPr>
          </a:p>
          <a:p>
            <a:pPr indent="-171069" lvl="0" marL="273050" marR="0" rtl="1" algn="r">
              <a:spcBef>
                <a:spcPts val="600"/>
              </a:spcBef>
              <a:spcAft>
                <a:spcPts val="0"/>
              </a:spcAft>
              <a:buClr>
                <a:schemeClr val="dk2"/>
              </a:buClr>
              <a:buSzPts val="1606"/>
              <a:buFont typeface="Noto Sans Symbols"/>
              <a:buNone/>
            </a:pPr>
            <a:r>
              <a:t/>
            </a:r>
            <a:endParaRPr b="0" i="0" sz="2200" u="none">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idx="4294967295" type="title"/>
          </p:nvPr>
        </p:nvSpPr>
        <p:spPr>
          <a:xfrm>
            <a:off x="457200" y="320040"/>
            <a:ext cx="7239000" cy="1143000"/>
          </a:xfrm>
          <a:prstGeom prst="rect">
            <a:avLst/>
          </a:prstGeom>
          <a:solidFill>
            <a:schemeClr val="accent2"/>
          </a:solidFill>
          <a:ln cap="flat" cmpd="sng" w="9525">
            <a:solidFill>
              <a:srgbClr val="874296"/>
            </a:solidFill>
            <a:prstDash val="solid"/>
            <a:round/>
            <a:headEnd len="sm" w="sm" type="none"/>
            <a:tailEnd len="sm" w="sm" type="none"/>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מבנה הבגרות:</a:t>
            </a:r>
            <a:endParaRPr b="1" i="0" sz="3800" u="none" cap="none" strike="noStrike">
              <a:solidFill>
                <a:schemeClr val="dk1"/>
              </a:solidFill>
              <a:latin typeface="Trebuchet MS"/>
              <a:ea typeface="Trebuchet MS"/>
              <a:cs typeface="Trebuchet MS"/>
              <a:sym typeface="Trebuchet MS"/>
            </a:endParaRPr>
          </a:p>
        </p:txBody>
      </p:sp>
      <p:sp>
        <p:nvSpPr>
          <p:cNvPr id="122" name="Google Shape;122;p18"/>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1" algn="r">
              <a:lnSpc>
                <a:spcPct val="100000"/>
              </a:lnSpc>
              <a:spcBef>
                <a:spcPts val="0"/>
              </a:spcBef>
              <a:spcAft>
                <a:spcPts val="0"/>
              </a:spcAft>
              <a:buClr>
                <a:schemeClr val="dk2"/>
              </a:buClr>
              <a:buSzPts val="1898"/>
              <a:buFont typeface="Noto Sans Symbols"/>
              <a:buChar char="⦿"/>
            </a:pPr>
            <a:r>
              <a:rPr b="0" i="0" lang="en-US" sz="2600" u="none" cap="none" strike="noStrike">
                <a:solidFill>
                  <a:schemeClr val="dk1"/>
                </a:solidFill>
                <a:latin typeface="Trebuchet MS"/>
                <a:ea typeface="Trebuchet MS"/>
                <a:cs typeface="Trebuchet MS"/>
                <a:sym typeface="Trebuchet MS"/>
              </a:rPr>
              <a:t>בגרות 3 שעות....יש מלא מלא זמן...</a:t>
            </a:r>
            <a:endParaRPr/>
          </a:p>
          <a:p>
            <a:pPr indent="-273050" lvl="0" marL="273050" marR="0" rtl="1" algn="r">
              <a:lnSpc>
                <a:spcPct val="100000"/>
              </a:lnSpc>
              <a:spcBef>
                <a:spcPts val="600"/>
              </a:spcBef>
              <a:spcAft>
                <a:spcPts val="0"/>
              </a:spcAft>
              <a:buClr>
                <a:schemeClr val="dk2"/>
              </a:buClr>
              <a:buSzPts val="1898"/>
              <a:buFont typeface="Noto Sans Symbols"/>
              <a:buNone/>
            </a:pPr>
            <a:r>
              <a:t/>
            </a:r>
            <a:endParaRPr b="0" i="0" sz="2600" u="none" cap="none" strike="noStrike">
              <a:solidFill>
                <a:schemeClr val="dk1"/>
              </a:solidFill>
              <a:latin typeface="Trebuchet MS"/>
              <a:ea typeface="Trebuchet MS"/>
              <a:cs typeface="Trebuchet MS"/>
              <a:sym typeface="Trebuchet MS"/>
            </a:endParaRPr>
          </a:p>
          <a:p>
            <a:pPr indent="-273050" lvl="0" marL="273050" marR="0" rtl="1" algn="r">
              <a:lnSpc>
                <a:spcPct val="100000"/>
              </a:lnSpc>
              <a:spcBef>
                <a:spcPts val="600"/>
              </a:spcBef>
              <a:spcAft>
                <a:spcPts val="0"/>
              </a:spcAft>
              <a:buClr>
                <a:schemeClr val="dk2"/>
              </a:buClr>
              <a:buSzPts val="1898"/>
              <a:buFont typeface="Noto Sans Symbols"/>
              <a:buChar char="⦿"/>
            </a:pPr>
            <a:r>
              <a:rPr b="0" i="0" lang="en-US" sz="2600" u="sng" cap="none" strike="noStrike">
                <a:solidFill>
                  <a:schemeClr val="dk1"/>
                </a:solidFill>
                <a:latin typeface="Trebuchet MS"/>
                <a:ea typeface="Trebuchet MS"/>
                <a:cs typeface="Trebuchet MS"/>
                <a:sym typeface="Trebuchet MS"/>
              </a:rPr>
              <a:t>לבגרות שני חלקים:</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Trebuchet MS"/>
                <a:ea typeface="Trebuchet MS"/>
                <a:cs typeface="Trebuchet MS"/>
                <a:sym typeface="Trebuchet MS"/>
              </a:rPr>
              <a:t>חלק א'-תורת הכרה.-50 נקודות.</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Trebuchet MS"/>
                <a:ea typeface="Trebuchet MS"/>
                <a:cs typeface="Trebuchet MS"/>
                <a:sym typeface="Trebuchet MS"/>
              </a:rPr>
              <a:t>חלק ב' –אתיקה-50 נקודות.</a:t>
            </a:r>
            <a:endParaRPr/>
          </a:p>
          <a:p>
            <a:pPr indent="-273050" lvl="0" marL="273050" marR="0" rtl="1" algn="r">
              <a:lnSpc>
                <a:spcPct val="100000"/>
              </a:lnSpc>
              <a:spcBef>
                <a:spcPts val="600"/>
              </a:spcBef>
              <a:spcAft>
                <a:spcPts val="0"/>
              </a:spcAft>
              <a:buClr>
                <a:schemeClr val="dk2"/>
              </a:buClr>
              <a:buSzPts val="1898"/>
              <a:buFont typeface="Noto Sans Symbols"/>
              <a:buNone/>
            </a:pPr>
            <a:r>
              <a:t/>
            </a:r>
            <a:endParaRPr b="0" i="0" sz="2600" u="none" cap="none" strike="noStrike">
              <a:solidFill>
                <a:schemeClr val="dk1"/>
              </a:solidFill>
              <a:latin typeface="Trebuchet MS"/>
              <a:ea typeface="Trebuchet MS"/>
              <a:cs typeface="Trebuchet MS"/>
              <a:sym typeface="Trebuchet MS"/>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Trebuchet MS"/>
                <a:ea typeface="Trebuchet MS"/>
                <a:cs typeface="Trebuchet MS"/>
                <a:sym typeface="Trebuchet MS"/>
              </a:rPr>
              <a:t>בכל חלק 4 שאלות עליכם לענות על שתיים.</a:t>
            </a:r>
            <a:endParaRPr/>
          </a:p>
          <a:p>
            <a:pPr indent="-273050" lvl="0" marL="273050" marR="0" rtl="1" algn="ctr">
              <a:lnSpc>
                <a:spcPct val="100000"/>
              </a:lnSpc>
              <a:spcBef>
                <a:spcPts val="600"/>
              </a:spcBef>
              <a:spcAft>
                <a:spcPts val="0"/>
              </a:spcAft>
              <a:buClr>
                <a:schemeClr val="dk2"/>
              </a:buClr>
              <a:buSzPts val="1898"/>
              <a:buFont typeface="Noto Sans Symbols"/>
              <a:buNone/>
            </a:pPr>
            <a:r>
              <a:rPr b="1" i="0" lang="en-US" sz="2600" u="none" cap="none" strike="noStrike">
                <a:solidFill>
                  <a:srgbClr val="FF0000"/>
                </a:solidFill>
                <a:latin typeface="Trebuchet MS"/>
                <a:ea typeface="Trebuchet MS"/>
                <a:cs typeface="Trebuchet MS"/>
                <a:sym typeface="Trebuchet MS"/>
              </a:rPr>
              <a:t>כל שאלה 25 נקודות...</a:t>
            </a:r>
            <a:endParaRPr/>
          </a:p>
          <a:p>
            <a:pPr indent="-273050" lvl="0" marL="273050" marR="0" rtl="1" algn="ctr">
              <a:lnSpc>
                <a:spcPct val="100000"/>
              </a:lnSpc>
              <a:spcBef>
                <a:spcPts val="600"/>
              </a:spcBef>
              <a:spcAft>
                <a:spcPts val="0"/>
              </a:spcAft>
              <a:buClr>
                <a:schemeClr val="dk2"/>
              </a:buClr>
              <a:buSzPts val="1898"/>
              <a:buFont typeface="Noto Sans Symbols"/>
              <a:buNone/>
            </a:pPr>
            <a:r>
              <a:rPr b="1" i="0" lang="en-US" sz="2600" u="none" cap="none" strike="noStrike">
                <a:solidFill>
                  <a:srgbClr val="FF0000"/>
                </a:solidFill>
                <a:latin typeface="Trebuchet MS"/>
                <a:ea typeface="Trebuchet MS"/>
                <a:cs typeface="Trebuchet MS"/>
                <a:sym typeface="Trebuchet MS"/>
              </a:rPr>
              <a:t>חלקו את הזמן בהתאם.</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6"/>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2880"/>
              <a:buFont typeface="Trebuchet MS"/>
              <a:buNone/>
            </a:pPr>
            <a:r>
              <a:rPr b="1" i="0" lang="en-US" sz="2880" u="sng" cap="none" strike="noStrike">
                <a:solidFill>
                  <a:schemeClr val="dk1"/>
                </a:solidFill>
                <a:latin typeface="Trebuchet MS"/>
                <a:ea typeface="Trebuchet MS"/>
                <a:cs typeface="Trebuchet MS"/>
                <a:sym typeface="Trebuchet MS"/>
              </a:rPr>
              <a:t>דוד יום- בגרות 2013</a:t>
            </a:r>
            <a:br>
              <a:rPr b="1" i="0" lang="en-US" sz="2880" u="sng" cap="none" strike="noStrike">
                <a:solidFill>
                  <a:schemeClr val="dk1"/>
                </a:solidFill>
                <a:latin typeface="Trebuchet MS"/>
                <a:ea typeface="Trebuchet MS"/>
                <a:cs typeface="Trebuchet MS"/>
                <a:sym typeface="Trebuchet MS"/>
              </a:rPr>
            </a:br>
            <a:r>
              <a:rPr b="1" i="0" lang="en-US" sz="2880" u="none" cap="none" strike="noStrike">
                <a:solidFill>
                  <a:srgbClr val="A24A73"/>
                </a:solidFill>
                <a:latin typeface="Trebuchet MS"/>
                <a:ea typeface="Trebuchet MS"/>
                <a:cs typeface="Trebuchet MS"/>
                <a:sym typeface="Trebuchet MS"/>
              </a:rPr>
              <a:t>האם תזרח מחר השמש? מה אומר על כך דויד יום ומה דעתכם אתם?</a:t>
            </a:r>
            <a:endParaRPr b="1" i="0" sz="2880" u="none" cap="none" strike="noStrike">
              <a:solidFill>
                <a:srgbClr val="FEF7F0"/>
              </a:solidFill>
              <a:latin typeface="Trebuchet MS"/>
              <a:ea typeface="Trebuchet MS"/>
              <a:cs typeface="Trebuchet MS"/>
              <a:sym typeface="Trebuchet MS"/>
            </a:endParaRPr>
          </a:p>
        </p:txBody>
      </p:sp>
      <p:sp>
        <p:nvSpPr>
          <p:cNvPr id="231" name="Google Shape;231;p36"/>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0" lvl="0" marL="0" marR="0" rtl="1" algn="ctr">
              <a:lnSpc>
                <a:spcPct val="90000"/>
              </a:lnSpc>
              <a:spcBef>
                <a:spcPts val="0"/>
              </a:spcBef>
              <a:spcAft>
                <a:spcPts val="0"/>
              </a:spcAft>
              <a:buClr>
                <a:schemeClr val="dk2"/>
              </a:buClr>
              <a:buSzPts val="1752"/>
              <a:buFont typeface="Noto Sans Symbols"/>
              <a:buNone/>
            </a:pPr>
            <a:r>
              <a:rPr b="1" i="0" lang="en-US" sz="2400" u="sng">
                <a:solidFill>
                  <a:schemeClr val="dk1"/>
                </a:solidFill>
                <a:latin typeface="David"/>
                <a:ea typeface="David"/>
                <a:cs typeface="David"/>
                <a:sym typeface="David"/>
              </a:rPr>
              <a:t>מבנה התשובה-המחוון:</a:t>
            </a:r>
            <a:endParaRPr/>
          </a:p>
          <a:p>
            <a:pPr indent="0" lvl="0" marL="0" marR="0" rtl="1" algn="r">
              <a:lnSpc>
                <a:spcPct val="9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פתיחה: 2 נקודות</a:t>
            </a:r>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 התייחסות לשאלה-האם תרח מחר השמש.</a:t>
            </a:r>
            <a:endParaRPr/>
          </a:p>
          <a:p>
            <a:pPr indent="0" lvl="0" marL="0" marR="0" rtl="1" algn="r">
              <a:lnSpc>
                <a:spcPct val="90000"/>
              </a:lnSpc>
              <a:spcBef>
                <a:spcPts val="600"/>
              </a:spcBef>
              <a:spcAft>
                <a:spcPts val="0"/>
              </a:spcAft>
              <a:buClr>
                <a:schemeClr val="dk2"/>
              </a:buClr>
              <a:buSzPts val="1898"/>
              <a:buFont typeface="Noto Sans Symbols"/>
              <a:buNone/>
            </a:pPr>
            <a:r>
              <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גוף התשובה: 21 נקודות</a:t>
            </a:r>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-הסבר של המושגים של יום: 7 נקודות.</a:t>
            </a:r>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-מאפיין את יחס הסיבתיות: 7 נקודות.</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-הסבר לבעיית האינדוקציה- 7 נקודות.</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t/>
            </a:r>
            <a:endParaRPr b="1" i="0" sz="2600" u="sng">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1" i="0" lang="en-US" sz="2600" u="sng">
                <a:solidFill>
                  <a:schemeClr val="dk1"/>
                </a:solidFill>
                <a:latin typeface="David"/>
                <a:ea typeface="David"/>
                <a:cs typeface="David"/>
                <a:sym typeface="David"/>
              </a:rPr>
              <a:t>סיכום: 2 נקודות </a:t>
            </a:r>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ביקורת על האמפריציזם/ או חיזוקו.</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752"/>
              <a:buFont typeface="Noto Sans Symbols"/>
              <a:buNone/>
            </a:pPr>
            <a:r>
              <a:t/>
            </a:r>
            <a:endParaRPr b="1" i="0" sz="24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752"/>
              <a:buFont typeface="Noto Sans Symbols"/>
              <a:buNone/>
            </a:pPr>
            <a:r>
              <a:t/>
            </a:r>
            <a:endParaRPr b="1" i="0" sz="2400" u="none">
              <a:solidFill>
                <a:schemeClr val="dk1"/>
              </a:solidFill>
              <a:latin typeface="David"/>
              <a:ea typeface="David"/>
              <a:cs typeface="David"/>
              <a:sym typeface="David"/>
            </a:endParaRPr>
          </a:p>
          <a:p>
            <a:pPr indent="-161798" lvl="0" marL="273050" marR="0" rtl="1" algn="r">
              <a:spcBef>
                <a:spcPts val="600"/>
              </a:spcBef>
              <a:spcAft>
                <a:spcPts val="0"/>
              </a:spcAft>
              <a:buClr>
                <a:schemeClr val="dk2"/>
              </a:buClr>
              <a:buSzPts val="1752"/>
              <a:buFont typeface="Noto Sans Symbols"/>
              <a:buNone/>
            </a:pPr>
            <a:r>
              <a:t/>
            </a:r>
            <a:endParaRPr b="1" i="0" sz="2400" u="none">
              <a:solidFill>
                <a:schemeClr val="dk1"/>
              </a:solidFill>
              <a:latin typeface="David"/>
              <a:ea typeface="David"/>
              <a:cs typeface="David"/>
              <a:sym typeface="Davi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7"/>
          <p:cNvSpPr txBox="1"/>
          <p:nvPr>
            <p:ph idx="1" type="body"/>
          </p:nvPr>
        </p:nvSpPr>
        <p:spPr>
          <a:xfrm>
            <a:off x="428625" y="44450"/>
            <a:ext cx="7527925" cy="6357937"/>
          </a:xfrm>
          <a:prstGeom prst="rect">
            <a:avLst/>
          </a:prstGeom>
          <a:noFill/>
          <a:ln>
            <a:noFill/>
          </a:ln>
        </p:spPr>
        <p:txBody>
          <a:bodyPr anchorCtr="0" anchor="t" bIns="45700" lIns="91425" spcFirstLastPara="1" rIns="91425" wrap="square" tIns="45700">
            <a:noAutofit/>
          </a:bodyPr>
          <a:lstStyle/>
          <a:p>
            <a:pPr indent="0" lvl="0" marL="0" marR="0" rtl="1" algn="just">
              <a:lnSpc>
                <a:spcPct val="100000"/>
              </a:lnSpc>
              <a:spcBef>
                <a:spcPts val="0"/>
              </a:spcBef>
              <a:spcAft>
                <a:spcPts val="0"/>
              </a:spcAft>
              <a:buClr>
                <a:schemeClr val="dk2"/>
              </a:buClr>
              <a:buSzPts val="1825"/>
              <a:buFont typeface="Noto Sans Symbols"/>
              <a:buNone/>
            </a:pPr>
            <a:r>
              <a:rPr b="1" i="0" lang="en-US" sz="2500" u="sng">
                <a:solidFill>
                  <a:schemeClr val="dk1"/>
                </a:solidFill>
                <a:latin typeface="David"/>
                <a:ea typeface="David"/>
                <a:cs typeface="David"/>
                <a:sym typeface="David"/>
              </a:rPr>
              <a:t>-פתיחה: (התייחסות לשאלה).</a:t>
            </a:r>
            <a:endParaRPr b="0" i="0" sz="2500" u="none">
              <a:solidFill>
                <a:schemeClr val="dk1"/>
              </a:solidFill>
              <a:latin typeface="David"/>
              <a:ea typeface="David"/>
              <a:cs typeface="David"/>
              <a:sym typeface="David"/>
            </a:endParaRPr>
          </a:p>
          <a:p>
            <a:pPr indent="0" lvl="0" marL="0" marR="0" rtl="1" algn="just">
              <a:lnSpc>
                <a:spcPct val="100000"/>
              </a:lnSpc>
              <a:spcBef>
                <a:spcPts val="600"/>
              </a:spcBef>
              <a:spcAft>
                <a:spcPts val="0"/>
              </a:spcAft>
              <a:buClr>
                <a:schemeClr val="dk2"/>
              </a:buClr>
              <a:buSzPts val="1825"/>
              <a:buFont typeface="Noto Sans Symbols"/>
              <a:buNone/>
            </a:pPr>
            <a:r>
              <a:rPr b="0" i="0" lang="en-US" sz="2500" u="none">
                <a:solidFill>
                  <a:schemeClr val="dk1"/>
                </a:solidFill>
                <a:latin typeface="David"/>
                <a:ea typeface="David"/>
                <a:cs typeface="David"/>
                <a:sym typeface="David"/>
              </a:rPr>
              <a:t>יום הינו אמפרציסיט אשר מאמין כי האדם נולד לא ידיעות מוקדמות על העולם-נולד כלוח חלק. כאשר הוא מנסה להבין כיצד אנו מייצרים את הידע שיש לנו אודות העולם הוא מעלה סוגיות קשות ביניהן כשלים בהבנתנו את העולם הדוגמא שניתנת כאן בשאלה הינה לגבי ידיעתנו האם מחר תזרח השמש בתשובתי אנסה להדגים כיצד הוא מסביר שאין לנו שום דרך לדעת שמחר תזרח השמש.</a:t>
            </a:r>
            <a:endParaRPr/>
          </a:p>
          <a:p>
            <a:pPr indent="0" lvl="0" marL="0" marR="0" rtl="1" algn="just">
              <a:lnSpc>
                <a:spcPct val="100000"/>
              </a:lnSpc>
              <a:spcBef>
                <a:spcPts val="600"/>
              </a:spcBef>
              <a:spcAft>
                <a:spcPts val="0"/>
              </a:spcAft>
              <a:buClr>
                <a:schemeClr val="dk2"/>
              </a:buClr>
              <a:buSzPts val="1825"/>
              <a:buFont typeface="Noto Sans Symbols"/>
              <a:buNone/>
            </a:pPr>
            <a:r>
              <a:rPr b="1" i="0" lang="en-US" sz="2500" u="sng">
                <a:solidFill>
                  <a:schemeClr val="dk1"/>
                </a:solidFill>
                <a:latin typeface="David"/>
                <a:ea typeface="David"/>
                <a:cs typeface="David"/>
                <a:sym typeface="David"/>
              </a:rPr>
              <a:t>-הסבר של מושגים: </a:t>
            </a:r>
            <a:endParaRPr b="0" i="0" sz="2500" u="none">
              <a:solidFill>
                <a:schemeClr val="dk1"/>
              </a:solidFill>
              <a:latin typeface="David"/>
              <a:ea typeface="David"/>
              <a:cs typeface="David"/>
              <a:sym typeface="David"/>
            </a:endParaRPr>
          </a:p>
          <a:p>
            <a:pPr indent="0" lvl="0" marL="0" marR="0" rtl="1" algn="just">
              <a:lnSpc>
                <a:spcPct val="100000"/>
              </a:lnSpc>
              <a:spcBef>
                <a:spcPts val="600"/>
              </a:spcBef>
              <a:spcAft>
                <a:spcPts val="0"/>
              </a:spcAft>
              <a:buClr>
                <a:schemeClr val="dk2"/>
              </a:buClr>
              <a:buSzPts val="1825"/>
              <a:buFont typeface="Noto Sans Symbols"/>
              <a:buNone/>
            </a:pPr>
            <a:r>
              <a:rPr b="0" i="0" lang="en-US" sz="2500" u="none">
                <a:solidFill>
                  <a:schemeClr val="dk1"/>
                </a:solidFill>
                <a:latin typeface="David"/>
                <a:ea typeface="David"/>
                <a:cs typeface="David"/>
                <a:sym typeface="David"/>
              </a:rPr>
              <a:t>על פי יום </a:t>
            </a:r>
            <a:r>
              <a:rPr b="1" i="0" lang="en-US" sz="2500" u="none">
                <a:solidFill>
                  <a:schemeClr val="dk1"/>
                </a:solidFill>
                <a:latin typeface="David"/>
                <a:ea typeface="David"/>
                <a:cs typeface="David"/>
                <a:sym typeface="David"/>
              </a:rPr>
              <a:t>לכל מושג פשוט קודם רושם פשוט</a:t>
            </a:r>
            <a:r>
              <a:rPr b="0" i="0" lang="en-US" sz="2500" u="none">
                <a:solidFill>
                  <a:schemeClr val="dk1"/>
                </a:solidFill>
                <a:latin typeface="David"/>
                <a:ea typeface="David"/>
                <a:cs typeface="David"/>
                <a:sym typeface="David"/>
              </a:rPr>
              <a:t>. באופן כללי: כל מה שאנחנו יודעים אודות העולם קיבלנו כרשמים דרך החושים ודרכו יצרנו בצורה זו או אחרת מערכת מושגים שממנה אנחנו בונים את מערכת ההאמנות שלנו אודות העולם. </a:t>
            </a:r>
            <a:endParaRPr/>
          </a:p>
          <a:p>
            <a:pPr indent="0" lvl="0" marL="0" marR="0" rtl="1" algn="just">
              <a:lnSpc>
                <a:spcPct val="100000"/>
              </a:lnSpc>
              <a:spcBef>
                <a:spcPts val="600"/>
              </a:spcBef>
              <a:spcAft>
                <a:spcPts val="0"/>
              </a:spcAft>
              <a:buClr>
                <a:schemeClr val="dk2"/>
              </a:buClr>
              <a:buSzPts val="1825"/>
              <a:buFont typeface="Noto Sans Symbols"/>
              <a:buNone/>
            </a:pPr>
            <a:r>
              <a:rPr b="0" i="0" lang="en-US" sz="2500" u="none">
                <a:solidFill>
                  <a:schemeClr val="dk1"/>
                </a:solidFill>
                <a:latin typeface="David"/>
                <a:ea typeface="David"/>
                <a:cs typeface="David"/>
                <a:sym typeface="David"/>
              </a:rPr>
              <a:t>על פי יום היחס קיים רק בין רשמים פשוטים ומושגים פשוטים. יכול להיות רושם מורכב שלא ניתן למצוא בו אחידות, או מושג מורכב שאני יוצר והוא דמיוני ולא בנוי על רושם שהיה לי.</a:t>
            </a:r>
            <a:endParaRPr/>
          </a:p>
          <a:p>
            <a:pPr indent="-157162" lvl="0" marL="273050" marR="0" rtl="1" algn="r">
              <a:spcBef>
                <a:spcPts val="600"/>
              </a:spcBef>
              <a:spcAft>
                <a:spcPts val="0"/>
              </a:spcAft>
              <a:buClr>
                <a:schemeClr val="dk2"/>
              </a:buClr>
              <a:buSzPts val="1825"/>
              <a:buFont typeface="Noto Sans Symbols"/>
              <a:buNone/>
            </a:pPr>
            <a:r>
              <a:t/>
            </a:r>
            <a:endParaRPr b="0" i="0" sz="2500" u="none">
              <a:solidFill>
                <a:schemeClr val="dk1"/>
              </a:solidFill>
              <a:latin typeface="David"/>
              <a:ea typeface="David"/>
              <a:cs typeface="David"/>
              <a:sym typeface="Davi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8"/>
          <p:cNvSpPr txBox="1"/>
          <p:nvPr>
            <p:ph idx="4294967295" type="title"/>
          </p:nvPr>
        </p:nvSpPr>
        <p:spPr>
          <a:xfrm>
            <a:off x="457200" y="320040"/>
            <a:ext cx="7239000" cy="732696"/>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rgbClr val="A24A73"/>
              </a:buClr>
              <a:buSzPts val="3800"/>
              <a:buFont typeface="Trebuchet MS"/>
              <a:buNone/>
            </a:pPr>
            <a:r>
              <a:rPr b="1" i="0" lang="en-US" sz="3800" u="none" cap="none" strike="noStrike">
                <a:solidFill>
                  <a:srgbClr val="A24A73"/>
                </a:solidFill>
                <a:latin typeface="Trebuchet MS"/>
                <a:ea typeface="Trebuchet MS"/>
                <a:cs typeface="Trebuchet MS"/>
                <a:sym typeface="Trebuchet MS"/>
              </a:rPr>
              <a:t>המשך:</a:t>
            </a:r>
            <a:endParaRPr b="1" i="0" sz="3800" u="none" cap="none" strike="noStrike">
              <a:solidFill>
                <a:srgbClr val="A24A73"/>
              </a:solidFill>
              <a:latin typeface="Trebuchet MS"/>
              <a:ea typeface="Trebuchet MS"/>
              <a:cs typeface="Trebuchet MS"/>
              <a:sym typeface="Trebuchet MS"/>
            </a:endParaRPr>
          </a:p>
        </p:txBody>
      </p:sp>
      <p:sp>
        <p:nvSpPr>
          <p:cNvPr id="242" name="Google Shape;242;p38"/>
          <p:cNvSpPr txBox="1"/>
          <p:nvPr>
            <p:ph idx="1" type="body"/>
          </p:nvPr>
        </p:nvSpPr>
        <p:spPr>
          <a:xfrm>
            <a:off x="457200" y="1341437"/>
            <a:ext cx="7239000" cy="5114925"/>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-מאפיין את יחס הסיבתיות: </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1)סמיכות בחלל הזמן – יחס סיבתי בין שני דברים מחייב סמיכות מסוימת. לא מדובר בתנאי מחייב אלא במאפיין מסוים שיקל עלינו לזהות יחס סיבתי.</a:t>
            </a:r>
            <a:endParaRPr/>
          </a:p>
          <a:p>
            <a:pPr indent="0" lvl="0" marL="0" marR="0" rtl="1" algn="r">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2)קדימות של הסיבה לתולדה.</a:t>
            </a:r>
            <a:endParaRPr/>
          </a:p>
          <a:p>
            <a:pPr indent="0" lvl="0" marL="0" marR="0" rtl="1" algn="r">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3)קשר הכרחי – זו הנקודה החשוב עבורנו. שני דברים שקשורים באופן סיבתי הם קשורים </a:t>
            </a:r>
            <a:r>
              <a:rPr b="0" i="0" lang="en-US" sz="2600" u="sng">
                <a:solidFill>
                  <a:schemeClr val="dk1"/>
                </a:solidFill>
                <a:latin typeface="Trebuchet MS"/>
                <a:ea typeface="Trebuchet MS"/>
                <a:cs typeface="Trebuchet MS"/>
                <a:sym typeface="Trebuchet MS"/>
              </a:rPr>
              <a:t>בהכרח</a:t>
            </a:r>
            <a:r>
              <a:rPr b="0" i="0" lang="en-US" sz="2600" u="none">
                <a:solidFill>
                  <a:schemeClr val="dk1"/>
                </a:solidFill>
                <a:latin typeface="Trebuchet MS"/>
                <a:ea typeface="Trebuchet MS"/>
                <a:cs typeface="Trebuchet MS"/>
                <a:sym typeface="Trebuchet MS"/>
              </a:rPr>
              <a:t> ולא קשורים במקריות מסוימת. אם הקשור הוא מקרי אז הקשר הוא לא הכרחי ולא סיבתי.</a:t>
            </a:r>
            <a:endParaRPr b="0" i="0" sz="2600" u="none">
              <a:solidFill>
                <a:schemeClr val="dk1"/>
              </a:solidFill>
              <a:latin typeface="Trebuchet MS"/>
              <a:ea typeface="Trebuchet MS"/>
              <a:cs typeface="Trebuchet MS"/>
              <a:sym typeface="Trebuchet MS"/>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9"/>
          <p:cNvSpPr txBox="1"/>
          <p:nvPr>
            <p:ph idx="4294967295" type="title"/>
          </p:nvPr>
        </p:nvSpPr>
        <p:spPr>
          <a:xfrm>
            <a:off x="457200" y="320040"/>
            <a:ext cx="7239000" cy="732696"/>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rgbClr val="A24A73"/>
              </a:buClr>
              <a:buSzPts val="3800"/>
              <a:buFont typeface="Trebuchet MS"/>
              <a:buNone/>
            </a:pPr>
            <a:r>
              <a:rPr b="1" i="0" lang="en-US" sz="3800" u="none" cap="none" strike="noStrike">
                <a:solidFill>
                  <a:srgbClr val="A24A73"/>
                </a:solidFill>
                <a:latin typeface="Trebuchet MS"/>
                <a:ea typeface="Trebuchet MS"/>
                <a:cs typeface="Trebuchet MS"/>
                <a:sym typeface="Trebuchet MS"/>
              </a:rPr>
              <a:t>המשך:</a:t>
            </a:r>
            <a:endParaRPr b="1" i="0" sz="3800" u="none" cap="none" strike="noStrike">
              <a:solidFill>
                <a:srgbClr val="A24A73"/>
              </a:solidFill>
              <a:latin typeface="Trebuchet MS"/>
              <a:ea typeface="Trebuchet MS"/>
              <a:cs typeface="Trebuchet MS"/>
              <a:sym typeface="Trebuchet MS"/>
            </a:endParaRPr>
          </a:p>
        </p:txBody>
      </p:sp>
      <p:sp>
        <p:nvSpPr>
          <p:cNvPr id="248" name="Google Shape;248;p39"/>
          <p:cNvSpPr txBox="1"/>
          <p:nvPr>
            <p:ph idx="1" type="body"/>
          </p:nvPr>
        </p:nvSpPr>
        <p:spPr>
          <a:xfrm>
            <a:off x="468312" y="1196975"/>
            <a:ext cx="7239000" cy="5400675"/>
          </a:xfrm>
          <a:prstGeom prst="rect">
            <a:avLst/>
          </a:prstGeom>
          <a:noFill/>
          <a:ln>
            <a:noFill/>
          </a:ln>
        </p:spPr>
        <p:txBody>
          <a:bodyPr anchorCtr="0" anchor="t" bIns="45700" lIns="91425" spcFirstLastPara="1" rIns="91425" wrap="square" tIns="45700">
            <a:noAutofit/>
          </a:bodyPr>
          <a:lstStyle/>
          <a:p>
            <a:pPr indent="0" lvl="0" marL="0" marR="0" rtl="1" algn="r">
              <a:lnSpc>
                <a:spcPct val="80000"/>
              </a:lnSpc>
              <a:spcBef>
                <a:spcPts val="0"/>
              </a:spcBef>
              <a:spcAft>
                <a:spcPts val="0"/>
              </a:spcAft>
              <a:buClr>
                <a:schemeClr val="dk2"/>
              </a:buClr>
              <a:buSzPts val="1606"/>
              <a:buFont typeface="Noto Sans Symbols"/>
              <a:buNone/>
            </a:pPr>
            <a:r>
              <a:rPr b="1" i="0" lang="en-US" sz="2200" u="sng">
                <a:solidFill>
                  <a:schemeClr val="dk1"/>
                </a:solidFill>
                <a:latin typeface="Trebuchet MS"/>
                <a:ea typeface="Trebuchet MS"/>
                <a:cs typeface="Trebuchet MS"/>
                <a:sym typeface="Trebuchet MS"/>
              </a:rPr>
              <a:t>-הסבר לסיבתיות של יום-</a:t>
            </a:r>
            <a:endParaRPr b="0" i="0" sz="2200" u="none">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איך ההכרחיות קשורה לסיבתיות?</a:t>
            </a:r>
            <a:endParaRPr b="0" i="0" sz="2200" u="none">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1) לכל דבר יש </a:t>
            </a:r>
            <a:r>
              <a:rPr b="0" i="0" lang="en-US" sz="2200" u="sng">
                <a:solidFill>
                  <a:schemeClr val="dk1"/>
                </a:solidFill>
                <a:latin typeface="Trebuchet MS"/>
                <a:ea typeface="Trebuchet MS"/>
                <a:cs typeface="Trebuchet MS"/>
                <a:sym typeface="Trebuchet MS"/>
              </a:rPr>
              <a:t>בהכרח</a:t>
            </a:r>
            <a:r>
              <a:rPr b="0" i="0" lang="en-US" sz="2200" u="none">
                <a:solidFill>
                  <a:schemeClr val="dk1"/>
                </a:solidFill>
                <a:latin typeface="Trebuchet MS"/>
                <a:ea typeface="Trebuchet MS"/>
                <a:cs typeface="Trebuchet MS"/>
                <a:sym typeface="Trebuchet MS"/>
              </a:rPr>
              <a:t> סיבה.</a:t>
            </a:r>
            <a:endParaRPr b="0" i="0" sz="2200" u="none">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כלומר יום מראה לנו שאנחנו אכן מסוגלים לתפוס דברים ללא תפיסה של סיבתם: עבור יום ה ”אילוץ” התבוני הוא לא</a:t>
            </a:r>
            <a:r>
              <a:rPr b="0" i="0" lang="en-US" sz="2200" u="sng">
                <a:solidFill>
                  <a:schemeClr val="dk1"/>
                </a:solidFill>
                <a:latin typeface="Trebuchet MS"/>
                <a:ea typeface="Trebuchet MS"/>
                <a:cs typeface="Trebuchet MS"/>
                <a:sym typeface="Trebuchet MS"/>
              </a:rPr>
              <a:t> אילוץ</a:t>
            </a:r>
            <a:r>
              <a:rPr b="0" i="0" lang="en-US" sz="2200" u="none">
                <a:solidFill>
                  <a:schemeClr val="dk1"/>
                </a:solidFill>
                <a:latin typeface="Trebuchet MS"/>
                <a:ea typeface="Trebuchet MS"/>
                <a:cs typeface="Trebuchet MS"/>
                <a:sym typeface="Trebuchet MS"/>
              </a:rPr>
              <a:t>, רק הדמיון קובע את גבולות האפשרות.</a:t>
            </a:r>
            <a:endParaRPr b="0" i="0" sz="2200" u="none">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t/>
            </a:r>
            <a:endParaRPr b="0" i="0" sz="2200" u="none">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2)מהסיבה נובעת בהכרח התולדה כלומר, קשר בין הסיבה לתולדה הוא הכרחי.</a:t>
            </a:r>
            <a:endParaRPr/>
          </a:p>
          <a:p>
            <a:pPr indent="0" lvl="0" marL="0" marR="0" rtl="1" algn="r">
              <a:lnSpc>
                <a:spcPct val="80000"/>
              </a:lnSpc>
              <a:spcBef>
                <a:spcPts val="600"/>
              </a:spcBef>
              <a:spcAft>
                <a:spcPts val="0"/>
              </a:spcAft>
              <a:buClr>
                <a:schemeClr val="dk2"/>
              </a:buClr>
              <a:buSzPts val="1606"/>
              <a:buFont typeface="Noto Sans Symbols"/>
              <a:buNone/>
            </a:pPr>
            <a:r>
              <a:t/>
            </a:r>
            <a:endParaRPr b="0" i="0" sz="2200" u="none">
              <a:solidFill>
                <a:schemeClr val="dk1"/>
              </a:solidFill>
              <a:latin typeface="Trebuchet MS"/>
              <a:ea typeface="Trebuchet MS"/>
              <a:cs typeface="Trebuchet MS"/>
              <a:sym typeface="Trebuchet MS"/>
            </a:endParaRPr>
          </a:p>
          <a:p>
            <a:pPr indent="0" lvl="0" marL="0" marR="0" rtl="1" algn="just">
              <a:lnSpc>
                <a:spcPct val="80000"/>
              </a:lnSpc>
              <a:spcBef>
                <a:spcPts val="600"/>
              </a:spcBef>
              <a:spcAft>
                <a:spcPts val="0"/>
              </a:spcAft>
              <a:buClr>
                <a:schemeClr val="dk2"/>
              </a:buClr>
              <a:buSzPts val="1606"/>
              <a:buFont typeface="Noto Sans Symbols"/>
              <a:buNone/>
            </a:pPr>
            <a:r>
              <a:rPr b="1" i="0" lang="en-US" sz="2200" u="sng">
                <a:solidFill>
                  <a:schemeClr val="dk1"/>
                </a:solidFill>
                <a:latin typeface="Trebuchet MS"/>
                <a:ea typeface="Trebuchet MS"/>
                <a:cs typeface="Trebuchet MS"/>
                <a:sym typeface="Trebuchet MS"/>
              </a:rPr>
              <a:t>הקשר ההכרחי עצמו בין סיבה ותולדה:</a:t>
            </a:r>
            <a:r>
              <a:rPr b="0" i="0" lang="en-US" sz="2200" u="none">
                <a:solidFill>
                  <a:schemeClr val="dk1"/>
                </a:solidFill>
                <a:latin typeface="Trebuchet MS"/>
                <a:ea typeface="Trebuchet MS"/>
                <a:cs typeface="Trebuchet MS"/>
                <a:sym typeface="Trebuchet MS"/>
              </a:rPr>
              <a:t> ההכרחיות היא רושם שיש לנו ולא ניתנת לנו באופן מידי עם התפיסות עצמן. היות ואנחנו יכולים לתפוס את רושם הסיבה ללא רושם התולדה הרי שהקישור ביניהם איננו הכרחי, הוא מתאפשר הודות להיקש שאני עושה ולא נעשה באופן מידי. כלומר, הקישור הוא משהו </a:t>
            </a:r>
            <a:r>
              <a:rPr b="1" i="0" lang="en-US" sz="2200" u="sng">
                <a:solidFill>
                  <a:schemeClr val="dk1"/>
                </a:solidFill>
                <a:latin typeface="Trebuchet MS"/>
                <a:ea typeface="Trebuchet MS"/>
                <a:cs typeface="Trebuchet MS"/>
                <a:sym typeface="Trebuchet MS"/>
              </a:rPr>
              <a:t>שאני מסיק</a:t>
            </a:r>
            <a:r>
              <a:rPr b="0" i="0" lang="en-US" sz="2200" u="none">
                <a:solidFill>
                  <a:schemeClr val="dk1"/>
                </a:solidFill>
                <a:latin typeface="Trebuchet MS"/>
                <a:ea typeface="Trebuchet MS"/>
                <a:cs typeface="Trebuchet MS"/>
                <a:sym typeface="Trebuchet MS"/>
              </a:rPr>
              <a:t> ומכאן – </a:t>
            </a:r>
            <a:r>
              <a:rPr b="1" i="0" lang="en-US" sz="2200" u="none">
                <a:solidFill>
                  <a:srgbClr val="FF0000"/>
                </a:solidFill>
                <a:latin typeface="Trebuchet MS"/>
                <a:ea typeface="Trebuchet MS"/>
                <a:cs typeface="Trebuchet MS"/>
                <a:sym typeface="Trebuchet MS"/>
              </a:rPr>
              <a:t>איננו</a:t>
            </a:r>
            <a:r>
              <a:rPr b="0" i="0" lang="en-US" sz="2200" u="none">
                <a:solidFill>
                  <a:schemeClr val="dk1"/>
                </a:solidFill>
                <a:latin typeface="Trebuchet MS"/>
                <a:ea typeface="Trebuchet MS"/>
                <a:cs typeface="Trebuchet MS"/>
                <a:sym typeface="Trebuchet MS"/>
              </a:rPr>
              <a:t> הכרחי.</a:t>
            </a:r>
            <a:endParaRPr/>
          </a:p>
          <a:p>
            <a:pPr indent="-171069" lvl="0" marL="273050" marR="0" rtl="1" algn="r">
              <a:spcBef>
                <a:spcPts val="600"/>
              </a:spcBef>
              <a:spcAft>
                <a:spcPts val="0"/>
              </a:spcAft>
              <a:buClr>
                <a:schemeClr val="dk2"/>
              </a:buClr>
              <a:buSzPts val="1606"/>
              <a:buFont typeface="Noto Sans Symbols"/>
              <a:buNone/>
            </a:pPr>
            <a:r>
              <a:t/>
            </a:r>
            <a:endParaRPr b="0" i="0" sz="2200" u="none">
              <a:solidFill>
                <a:schemeClr val="dk1"/>
              </a:solidFill>
              <a:latin typeface="Trebuchet MS"/>
              <a:ea typeface="Trebuchet MS"/>
              <a:cs typeface="Trebuchet MS"/>
              <a:sym typeface="Trebuchet M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0"/>
          <p:cNvSpPr txBox="1"/>
          <p:nvPr>
            <p:ph idx="1" type="body"/>
          </p:nvPr>
        </p:nvSpPr>
        <p:spPr>
          <a:xfrm>
            <a:off x="323850" y="836612"/>
            <a:ext cx="7777162" cy="6048375"/>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כידוע, ישנם שני סוגים של היסקים :</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sng">
                <a:solidFill>
                  <a:schemeClr val="dk1"/>
                </a:solidFill>
                <a:latin typeface="David"/>
                <a:ea typeface="David"/>
                <a:cs typeface="David"/>
                <a:sym typeface="David"/>
              </a:rPr>
              <a:t>היסק דדוקטיבי</a:t>
            </a:r>
            <a:r>
              <a:rPr b="0" i="0" lang="en-US" sz="2600" u="none">
                <a:solidFill>
                  <a:schemeClr val="dk1"/>
                </a:solidFill>
                <a:latin typeface="David"/>
                <a:ea typeface="David"/>
                <a:cs typeface="David"/>
                <a:sym typeface="David"/>
              </a:rPr>
              <a:t>- מן הכלל אל הפרט.</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sng">
                <a:solidFill>
                  <a:schemeClr val="dk1"/>
                </a:solidFill>
                <a:latin typeface="David"/>
                <a:ea typeface="David"/>
                <a:cs typeface="David"/>
                <a:sym typeface="David"/>
              </a:rPr>
              <a:t>דוגמא:</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א. כל משולש שווה צלעות הוא גם שווה שוקיים.</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ב. הנחה: לפנינו משולש שווה צלעות. </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ג. מסקנה: המשולש הוא שווה שוקיים.</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 </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sng">
                <a:solidFill>
                  <a:schemeClr val="dk1"/>
                </a:solidFill>
                <a:latin typeface="David"/>
                <a:ea typeface="David"/>
                <a:cs typeface="David"/>
                <a:sym typeface="David"/>
              </a:rPr>
              <a:t>היסק אינדוקטיבי-</a:t>
            </a:r>
            <a:r>
              <a:rPr b="0" i="0" lang="en-US" sz="2600" u="none">
                <a:solidFill>
                  <a:schemeClr val="dk1"/>
                </a:solidFill>
                <a:latin typeface="David"/>
                <a:ea typeface="David"/>
                <a:cs typeface="David"/>
                <a:sym typeface="David"/>
              </a:rPr>
              <a:t> מן הפרט אל הכלל. </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sng">
                <a:solidFill>
                  <a:schemeClr val="dk1"/>
                </a:solidFill>
                <a:latin typeface="David"/>
                <a:ea typeface="David"/>
                <a:cs typeface="David"/>
                <a:sym typeface="David"/>
              </a:rPr>
              <a:t>דוגמא:</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א. בכל התצפיות שנעשו עד כה נראו עכבישים בעלי 6 רגליים. </a:t>
            </a:r>
            <a:endParaRPr b="0" i="0" sz="2600" u="none">
              <a:solidFill>
                <a:schemeClr val="dk1"/>
              </a:solidFill>
              <a:latin typeface="David"/>
              <a:ea typeface="David"/>
              <a:cs typeface="David"/>
              <a:sym typeface="David"/>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ב. מסקנה: לכל העכבישים יש 6 רגליים.</a:t>
            </a:r>
            <a:endParaRPr/>
          </a:p>
        </p:txBody>
      </p:sp>
      <p:sp>
        <p:nvSpPr>
          <p:cNvPr id="254" name="Google Shape;254;p40"/>
          <p:cNvSpPr txBox="1"/>
          <p:nvPr/>
        </p:nvSpPr>
        <p:spPr>
          <a:xfrm>
            <a:off x="2627312" y="115887"/>
            <a:ext cx="5184775" cy="58578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A34B73"/>
              </a:buClr>
              <a:buSzPts val="3200"/>
              <a:buFont typeface="Trebuchet MS"/>
              <a:buNone/>
            </a:pPr>
            <a:r>
              <a:rPr b="1" i="0" lang="en-US" sz="3200" u="sng">
                <a:solidFill>
                  <a:srgbClr val="A34B73"/>
                </a:solidFill>
                <a:latin typeface="Trebuchet MS"/>
                <a:ea typeface="Trebuchet MS"/>
                <a:cs typeface="Trebuchet MS"/>
                <a:sym typeface="Trebuchet MS"/>
              </a:rPr>
              <a:t>הסבר לבעיית האינדוקציה:</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1"/>
          <p:cNvSpPr txBox="1"/>
          <p:nvPr>
            <p:ph idx="4294967295" type="title"/>
          </p:nvPr>
        </p:nvSpPr>
        <p:spPr>
          <a:xfrm>
            <a:off x="457200" y="320040"/>
            <a:ext cx="7239000" cy="58868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rgbClr val="A24A73"/>
              </a:buClr>
              <a:buSzPts val="3800"/>
              <a:buFont typeface="Trebuchet MS"/>
              <a:buNone/>
            </a:pPr>
            <a:r>
              <a:rPr b="1" i="0" lang="en-US" sz="3800" u="none" cap="none" strike="noStrike">
                <a:solidFill>
                  <a:srgbClr val="A24A73"/>
                </a:solidFill>
                <a:latin typeface="Trebuchet MS"/>
                <a:ea typeface="Trebuchet MS"/>
                <a:cs typeface="Trebuchet MS"/>
                <a:sym typeface="Trebuchet MS"/>
              </a:rPr>
              <a:t>המשך :</a:t>
            </a:r>
            <a:endParaRPr b="1" i="0" sz="3800" u="none" cap="none" strike="noStrike">
              <a:solidFill>
                <a:schemeClr val="dk1"/>
              </a:solidFill>
              <a:latin typeface="Trebuchet MS"/>
              <a:ea typeface="Trebuchet MS"/>
              <a:cs typeface="Trebuchet MS"/>
              <a:sym typeface="Trebuchet MS"/>
            </a:endParaRPr>
          </a:p>
        </p:txBody>
      </p:sp>
      <p:sp>
        <p:nvSpPr>
          <p:cNvPr id="260" name="Google Shape;260;p41"/>
          <p:cNvSpPr txBox="1"/>
          <p:nvPr>
            <p:ph idx="1" type="body"/>
          </p:nvPr>
        </p:nvSpPr>
        <p:spPr>
          <a:xfrm>
            <a:off x="295275" y="936625"/>
            <a:ext cx="7589837" cy="5805487"/>
          </a:xfrm>
          <a:prstGeom prst="rect">
            <a:avLst/>
          </a:prstGeom>
          <a:noFill/>
          <a:ln>
            <a:noFill/>
          </a:ln>
        </p:spPr>
        <p:txBody>
          <a:bodyPr anchorCtr="0" anchor="t" bIns="45700" lIns="91425" spcFirstLastPara="1" rIns="91425" wrap="square" tIns="45700">
            <a:noAutofit/>
          </a:bodyPr>
          <a:lstStyle/>
          <a:p>
            <a:pPr indent="0" lvl="0" marL="0" marR="0" rtl="1" algn="r">
              <a:lnSpc>
                <a:spcPct val="90000"/>
              </a:lnSpc>
              <a:spcBef>
                <a:spcPts val="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יום שואל האם הטיעון הסיבתי (בכל פעם ש-א' מופיע, ב' מופיע אחריו) הוא אינדוקטיבי או דדוקטיבי. אם נגלה שהטיעון הוא דדוקטיבי אזי הוא לוגי ואין איתו שום בעיה. אם נגלה שהטיעון הוא </a:t>
            </a:r>
            <a:r>
              <a:rPr b="1" i="0" lang="en-US" sz="2600" u="sng">
                <a:solidFill>
                  <a:schemeClr val="dk1"/>
                </a:solidFill>
                <a:latin typeface="David"/>
                <a:ea typeface="David"/>
                <a:cs typeface="David"/>
                <a:sym typeface="David"/>
              </a:rPr>
              <a:t>אינדוקטיבי </a:t>
            </a:r>
            <a:r>
              <a:rPr b="0" i="0" lang="en-US" sz="2600" u="none">
                <a:solidFill>
                  <a:schemeClr val="dk1"/>
                </a:solidFill>
                <a:latin typeface="David"/>
                <a:ea typeface="David"/>
                <a:cs typeface="David"/>
                <a:sym typeface="David"/>
              </a:rPr>
              <a:t>אזי הוא תצפיתי ומוטל בספק.</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 </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יום טוען שמי שסבור שהטיעון הוא דדוקטיבי, למעשה מניח עיקרון שעומד בבסיס הטיעון והוא </a:t>
            </a:r>
            <a:r>
              <a:rPr b="0" i="0" lang="en-US" sz="2600" u="sng">
                <a:solidFill>
                  <a:schemeClr val="dk1"/>
                </a:solidFill>
                <a:latin typeface="David"/>
                <a:ea typeface="David"/>
                <a:cs typeface="David"/>
                <a:sym typeface="David"/>
              </a:rPr>
              <a:t>עקרון אחידות הטבע</a:t>
            </a:r>
            <a:r>
              <a:rPr b="0" i="0" lang="en-US" sz="2600" u="none">
                <a:solidFill>
                  <a:schemeClr val="dk1"/>
                </a:solidFill>
                <a:latin typeface="David"/>
                <a:ea typeface="David"/>
                <a:cs typeface="David"/>
                <a:sym typeface="David"/>
              </a:rPr>
              <a:t>: העיקרון הזה טוען שיש סדר ואחידות בהתנהלות הטבעית של הדברים. כלומר, שאירוע שהיה, יחזור על עצמו באותו אופן. </a:t>
            </a:r>
            <a:r>
              <a:rPr b="0" i="0" lang="en-US" sz="2600" u="sng">
                <a:solidFill>
                  <a:schemeClr val="dk1"/>
                </a:solidFill>
                <a:latin typeface="David"/>
                <a:ea typeface="David"/>
                <a:cs typeface="David"/>
                <a:sym typeface="David"/>
              </a:rPr>
              <a:t>לדוגמא</a:t>
            </a:r>
            <a:r>
              <a:rPr b="0" i="0" lang="en-US" sz="2600" u="none">
                <a:solidFill>
                  <a:schemeClr val="dk1"/>
                </a:solidFill>
                <a:latin typeface="David"/>
                <a:ea typeface="David"/>
                <a:cs typeface="David"/>
                <a:sym typeface="David"/>
              </a:rPr>
              <a:t>: השמש זורחת בכל בוקר ותמשיך לזרוח. אם נוסיף את עקרון אחידות הטבע לטיעון הסיבתיות </a:t>
            </a:r>
            <a:r>
              <a:rPr b="0" i="0" lang="en-US" sz="2600" u="sng">
                <a:solidFill>
                  <a:schemeClr val="dk1"/>
                </a:solidFill>
                <a:latin typeface="David"/>
                <a:ea typeface="David"/>
                <a:cs typeface="David"/>
                <a:sym typeface="David"/>
              </a:rPr>
              <a:t>לכאור</a:t>
            </a:r>
            <a:r>
              <a:rPr b="0" i="0" lang="en-US" sz="2600" u="none">
                <a:solidFill>
                  <a:schemeClr val="dk1"/>
                </a:solidFill>
                <a:latin typeface="David"/>
                <a:ea typeface="David"/>
                <a:cs typeface="David"/>
                <a:sym typeface="David"/>
              </a:rPr>
              <a:t>ה הוא הופך להיות היסק דדוקטיבי.</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 </a:t>
            </a:r>
            <a:endParaRPr b="0" i="0" sz="2600" u="none">
              <a:solidFill>
                <a:schemeClr val="dk1"/>
              </a:solidFill>
              <a:latin typeface="David"/>
              <a:ea typeface="David"/>
              <a:cs typeface="David"/>
              <a:sym typeface="David"/>
            </a:endParaRPr>
          </a:p>
          <a:p>
            <a:pPr indent="0" lvl="0" marL="0" marR="0" rtl="1" algn="r">
              <a:lnSpc>
                <a:spcPct val="90000"/>
              </a:lnSpc>
              <a:spcBef>
                <a:spcPts val="600"/>
              </a:spcBef>
              <a:spcAft>
                <a:spcPts val="0"/>
              </a:spcAft>
              <a:buClr>
                <a:schemeClr val="dk2"/>
              </a:buClr>
              <a:buSzPts val="1898"/>
              <a:buFont typeface="Noto Sans Symbols"/>
              <a:buNone/>
            </a:pPr>
            <a:r>
              <a:rPr b="0" i="0" lang="en-US" sz="2600" u="none">
                <a:solidFill>
                  <a:schemeClr val="dk1"/>
                </a:solidFill>
                <a:latin typeface="David"/>
                <a:ea typeface="David"/>
                <a:cs typeface="David"/>
                <a:sym typeface="David"/>
              </a:rPr>
              <a:t>היסק מן הפרט אל הכלל, שמידת הוודאות שלו פחותה מזו של טיעונים לוגים וניתנת להיות מוטלת בספק. </a:t>
            </a:r>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David"/>
              <a:ea typeface="David"/>
              <a:cs typeface="David"/>
              <a:sym typeface="Davi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2"/>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סיכום</a:t>
            </a:r>
            <a:endParaRPr b="1" i="0" sz="3800" u="none" cap="none" strike="noStrike">
              <a:solidFill>
                <a:schemeClr val="dk1"/>
              </a:solidFill>
              <a:latin typeface="Trebuchet MS"/>
              <a:ea typeface="Trebuchet MS"/>
              <a:cs typeface="Trebuchet MS"/>
              <a:sym typeface="Trebuchet MS"/>
            </a:endParaRPr>
          </a:p>
        </p:txBody>
      </p:sp>
      <p:sp>
        <p:nvSpPr>
          <p:cNvPr id="266" name="Google Shape;266;p42"/>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לסיכום, הראינו באמצעות האנליזה של יום למושג הסיבתיות שבסופו של דבר מגיעים לעמדה ספקנית בקשר לתפיסתנו את העולם ואת יחס הסיבתיות. אין לנו הצדקה טובה לקבל אמונות הנסמכות על ניסיון. מכך נובע שלשכל אין תפקיד משמעותי בכינון מערכת האמונות שלנו אודות העולם. אנו יכולים להבין אך לא להצדיק אמונות אודותיו זו למעשה בעית האינדוקציה המפורסמת של יום עמה הוא מסיים את תורתו ובכך מותיר אותנו למעשה בבעיה גדולה כיוון שאנו לא באמת יכולים לדעת –להסיק דבר לגבי ידיעתנו את העולם.</a:t>
            </a:r>
            <a:endParaRPr b="0" i="0" sz="2600" u="none">
              <a:solidFill>
                <a:schemeClr val="dk1"/>
              </a:solidFill>
              <a:latin typeface="Trebuchet MS"/>
              <a:ea typeface="Trebuchet MS"/>
              <a:cs typeface="Trebuchet MS"/>
              <a:sym typeface="Trebuchet MS"/>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l">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מה החומר לבגרות בתורת ההכרה</a:t>
            </a:r>
            <a:endParaRPr b="1" i="0" sz="3800" u="none" cap="none" strike="noStrike">
              <a:solidFill>
                <a:schemeClr val="dk1"/>
              </a:solidFill>
              <a:latin typeface="Trebuchet MS"/>
              <a:ea typeface="Trebuchet MS"/>
              <a:cs typeface="Trebuchet MS"/>
              <a:sym typeface="Trebuchet MS"/>
            </a:endParaRPr>
          </a:p>
        </p:txBody>
      </p:sp>
      <p:sp>
        <p:nvSpPr>
          <p:cNvPr id="128" name="Google Shape;128;p19"/>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1" algn="r">
              <a:lnSpc>
                <a:spcPct val="100000"/>
              </a:lnSpc>
              <a:spcBef>
                <a:spcPts val="0"/>
              </a:spcBef>
              <a:spcAft>
                <a:spcPts val="0"/>
              </a:spcAft>
              <a:buClr>
                <a:schemeClr val="dk2"/>
              </a:buClr>
              <a:buSzPts val="1898"/>
              <a:buFont typeface="Noto Sans Symbols"/>
              <a:buChar char="⦿"/>
            </a:pPr>
            <a:r>
              <a:rPr b="0" i="0" lang="en-US" sz="2600" u="none" cap="none" strike="noStrike">
                <a:solidFill>
                  <a:schemeClr val="dk1"/>
                </a:solidFill>
                <a:latin typeface="David"/>
                <a:ea typeface="David"/>
                <a:cs typeface="David"/>
                <a:sym typeface="David"/>
              </a:rPr>
              <a:t>מבוא-מה זה תורת הכרה?</a:t>
            </a:r>
            <a:endParaRPr/>
          </a:p>
          <a:p>
            <a:pPr indent="-273050" lvl="0" marL="273050" marR="0" rtl="1" algn="r">
              <a:lnSpc>
                <a:spcPct val="100000"/>
              </a:lnSpc>
              <a:spcBef>
                <a:spcPts val="600"/>
              </a:spcBef>
              <a:spcAft>
                <a:spcPts val="0"/>
              </a:spcAft>
              <a:buClr>
                <a:schemeClr val="dk2"/>
              </a:buClr>
              <a:buSzPts val="1898"/>
              <a:buFont typeface="Noto Sans Symbols"/>
              <a:buChar char="⦿"/>
            </a:pPr>
            <a:r>
              <a:rPr b="1" i="0" lang="en-US" sz="2600" u="sng" cap="none" strike="noStrike">
                <a:solidFill>
                  <a:schemeClr val="dk1"/>
                </a:solidFill>
                <a:latin typeface="David"/>
                <a:ea typeface="David"/>
                <a:cs typeface="David"/>
                <a:sym typeface="David"/>
              </a:rPr>
              <a:t>הבדל מרכזי בין הזרמים המרכזיים:</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David"/>
                <a:ea typeface="David"/>
                <a:cs typeface="David"/>
                <a:sym typeface="David"/>
              </a:rPr>
              <a:t>אמפרציזים</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David"/>
                <a:ea typeface="David"/>
                <a:cs typeface="David"/>
                <a:sym typeface="David"/>
              </a:rPr>
              <a:t>רציונליזם</a:t>
            </a:r>
            <a:endParaRPr/>
          </a:p>
          <a:p>
            <a:pPr indent="-273050" lvl="0" marL="273050" marR="0" rtl="1" algn="r">
              <a:lnSpc>
                <a:spcPct val="100000"/>
              </a:lnSpc>
              <a:spcBef>
                <a:spcPts val="600"/>
              </a:spcBef>
              <a:spcAft>
                <a:spcPts val="0"/>
              </a:spcAft>
              <a:buClr>
                <a:schemeClr val="dk2"/>
              </a:buClr>
              <a:buSzPts val="1898"/>
              <a:buFont typeface="Noto Sans Symbols"/>
              <a:buNone/>
            </a:pPr>
            <a:r>
              <a:t/>
            </a:r>
            <a:endParaRPr b="0" i="0" sz="2600" u="none" cap="none" strike="noStrike">
              <a:solidFill>
                <a:schemeClr val="dk1"/>
              </a:solidFill>
              <a:latin typeface="David"/>
              <a:ea typeface="David"/>
              <a:cs typeface="David"/>
              <a:sym typeface="David"/>
            </a:endParaRPr>
          </a:p>
          <a:p>
            <a:pPr indent="-273050" lvl="0" marL="273050" marR="0" rtl="1" algn="r">
              <a:lnSpc>
                <a:spcPct val="100000"/>
              </a:lnSpc>
              <a:spcBef>
                <a:spcPts val="600"/>
              </a:spcBef>
              <a:spcAft>
                <a:spcPts val="0"/>
              </a:spcAft>
              <a:buClr>
                <a:schemeClr val="dk2"/>
              </a:buClr>
              <a:buSzPts val="1898"/>
              <a:buFont typeface="Noto Sans Symbols"/>
              <a:buChar char="⦿"/>
            </a:pPr>
            <a:r>
              <a:rPr b="0" i="0" lang="en-US" sz="2600" u="sng" cap="none" strike="noStrike">
                <a:solidFill>
                  <a:schemeClr val="dk1"/>
                </a:solidFill>
                <a:latin typeface="David"/>
                <a:ea typeface="David"/>
                <a:cs typeface="David"/>
                <a:sym typeface="David"/>
              </a:rPr>
              <a:t>הוגים:</a:t>
            </a:r>
            <a:endParaRPr/>
          </a:p>
          <a:p>
            <a:pPr indent="-273050" lvl="0" marL="273050" marR="0" rtl="1" algn="r">
              <a:lnSpc>
                <a:spcPct val="100000"/>
              </a:lnSpc>
              <a:spcBef>
                <a:spcPts val="600"/>
              </a:spcBef>
              <a:spcAft>
                <a:spcPts val="0"/>
              </a:spcAft>
              <a:buClr>
                <a:schemeClr val="dk2"/>
              </a:buClr>
              <a:buSzPts val="1898"/>
              <a:buFont typeface="Trebuchet MS"/>
              <a:buAutoNum type="arabicPeriod"/>
            </a:pPr>
            <a:r>
              <a:rPr b="0" i="0" lang="en-US" sz="2600" u="none" cap="none" strike="noStrike">
                <a:solidFill>
                  <a:schemeClr val="dk1"/>
                </a:solidFill>
                <a:latin typeface="David"/>
                <a:ea typeface="David"/>
                <a:cs typeface="David"/>
                <a:sym typeface="David"/>
              </a:rPr>
              <a:t>אפלטון-משל המערה.</a:t>
            </a:r>
            <a:endParaRPr/>
          </a:p>
          <a:p>
            <a:pPr indent="-273050" lvl="0" marL="273050" marR="0" rtl="1" algn="r">
              <a:lnSpc>
                <a:spcPct val="100000"/>
              </a:lnSpc>
              <a:spcBef>
                <a:spcPts val="600"/>
              </a:spcBef>
              <a:spcAft>
                <a:spcPts val="0"/>
              </a:spcAft>
              <a:buClr>
                <a:schemeClr val="dk2"/>
              </a:buClr>
              <a:buSzPts val="1898"/>
              <a:buFont typeface="Trebuchet MS"/>
              <a:buAutoNum type="arabicPeriod"/>
            </a:pPr>
            <a:r>
              <a:rPr b="0" i="0" lang="en-US" sz="2600" u="none" cap="none" strike="noStrike">
                <a:solidFill>
                  <a:schemeClr val="dk1"/>
                </a:solidFill>
                <a:latin typeface="David"/>
                <a:ea typeface="David"/>
                <a:cs typeface="David"/>
                <a:sym typeface="David"/>
              </a:rPr>
              <a:t>דקארט-המהלך הספקני</a:t>
            </a:r>
            <a:endParaRPr/>
          </a:p>
          <a:p>
            <a:pPr indent="-273050" lvl="0" marL="273050" marR="0" rtl="1" algn="r">
              <a:lnSpc>
                <a:spcPct val="100000"/>
              </a:lnSpc>
              <a:spcBef>
                <a:spcPts val="600"/>
              </a:spcBef>
              <a:spcAft>
                <a:spcPts val="0"/>
              </a:spcAft>
              <a:buClr>
                <a:schemeClr val="dk2"/>
              </a:buClr>
              <a:buSzPts val="1898"/>
              <a:buFont typeface="Trebuchet MS"/>
              <a:buAutoNum type="arabicPeriod"/>
            </a:pPr>
            <a:r>
              <a:rPr b="0" i="0" lang="en-US" sz="2600" u="none" cap="none" strike="noStrike">
                <a:solidFill>
                  <a:schemeClr val="dk1"/>
                </a:solidFill>
                <a:latin typeface="David"/>
                <a:ea typeface="David"/>
                <a:cs typeface="David"/>
                <a:sym typeface="David"/>
              </a:rPr>
              <a:t>יום-בעיית האינדוקציה</a:t>
            </a:r>
            <a:endParaRPr/>
          </a:p>
          <a:p>
            <a:pPr indent="-273050" lvl="0" marL="273050" marR="0" rtl="1" algn="r">
              <a:lnSpc>
                <a:spcPct val="100000"/>
              </a:lnSpc>
              <a:spcBef>
                <a:spcPts val="600"/>
              </a:spcBef>
              <a:spcAft>
                <a:spcPts val="0"/>
              </a:spcAft>
              <a:buClr>
                <a:schemeClr val="dk2"/>
              </a:buClr>
              <a:buSzPts val="1898"/>
              <a:buFont typeface="Trebuchet MS"/>
              <a:buAutoNum type="arabicPeriod"/>
            </a:pPr>
            <a:r>
              <a:rPr b="0" i="0" lang="en-US" sz="2600" u="none" cap="none" strike="noStrike">
                <a:solidFill>
                  <a:schemeClr val="dk1"/>
                </a:solidFill>
                <a:latin typeface="David"/>
                <a:ea typeface="David"/>
                <a:cs typeface="David"/>
                <a:sym typeface="David"/>
              </a:rPr>
              <a:t>קאנט-מהפכה קופרניקאנית.</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מבנה חלק א' תורת ההכרה</a:t>
            </a:r>
            <a:endParaRPr b="1" i="0" sz="3800" u="none" cap="none" strike="noStrike">
              <a:solidFill>
                <a:schemeClr val="dk1"/>
              </a:solidFill>
              <a:latin typeface="Trebuchet MS"/>
              <a:ea typeface="Trebuchet MS"/>
              <a:cs typeface="Trebuchet MS"/>
              <a:sym typeface="Trebuchet MS"/>
            </a:endParaRPr>
          </a:p>
        </p:txBody>
      </p:sp>
      <p:sp>
        <p:nvSpPr>
          <p:cNvPr id="134" name="Google Shape;134;p20"/>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1" algn="r">
              <a:lnSpc>
                <a:spcPct val="100000"/>
              </a:lnSpc>
              <a:spcBef>
                <a:spcPts val="0"/>
              </a:spcBef>
              <a:spcAft>
                <a:spcPts val="0"/>
              </a:spcAft>
              <a:buClr>
                <a:schemeClr val="dk2"/>
              </a:buClr>
              <a:buSzPts val="1898"/>
              <a:buFont typeface="Noto Sans Symbols"/>
              <a:buChar char="⦿"/>
            </a:pPr>
            <a:r>
              <a:rPr b="1" i="0" lang="en-US" sz="2600" u="sng" cap="none" strike="noStrike">
                <a:solidFill>
                  <a:schemeClr val="dk1"/>
                </a:solidFill>
                <a:latin typeface="Trebuchet MS"/>
                <a:ea typeface="Trebuchet MS"/>
                <a:cs typeface="Trebuchet MS"/>
                <a:sym typeface="Trebuchet MS"/>
              </a:rPr>
              <a:t>שאלה כללית:</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Trebuchet MS"/>
                <a:ea typeface="Trebuchet MS"/>
                <a:cs typeface="Trebuchet MS"/>
                <a:sym typeface="Trebuchet MS"/>
              </a:rPr>
              <a:t>שאלה כללית על תורת הכרה,יכולה להכיל השוואה בין הוגים.</a:t>
            </a:r>
            <a:endParaRPr/>
          </a:p>
          <a:p>
            <a:pPr indent="-273050" lvl="0" marL="273050" marR="0" rtl="1" algn="r">
              <a:lnSpc>
                <a:spcPct val="100000"/>
              </a:lnSpc>
              <a:spcBef>
                <a:spcPts val="600"/>
              </a:spcBef>
              <a:spcAft>
                <a:spcPts val="0"/>
              </a:spcAft>
              <a:buClr>
                <a:schemeClr val="dk2"/>
              </a:buClr>
              <a:buSzPts val="1898"/>
              <a:buFont typeface="Noto Sans Symbols"/>
              <a:buNone/>
            </a:pPr>
            <a:r>
              <a:t/>
            </a:r>
            <a:endParaRPr b="0" i="0" sz="2600" u="none" cap="none" strike="noStrike">
              <a:solidFill>
                <a:schemeClr val="dk1"/>
              </a:solidFill>
              <a:latin typeface="Trebuchet MS"/>
              <a:ea typeface="Trebuchet MS"/>
              <a:cs typeface="Trebuchet MS"/>
              <a:sym typeface="Trebuchet MS"/>
            </a:endParaRPr>
          </a:p>
          <a:p>
            <a:pPr indent="-273050" lvl="0" marL="273050" marR="0" rtl="1" algn="r">
              <a:lnSpc>
                <a:spcPct val="100000"/>
              </a:lnSpc>
              <a:spcBef>
                <a:spcPts val="600"/>
              </a:spcBef>
              <a:spcAft>
                <a:spcPts val="0"/>
              </a:spcAft>
              <a:buClr>
                <a:schemeClr val="dk2"/>
              </a:buClr>
              <a:buSzPts val="1898"/>
              <a:buFont typeface="Noto Sans Symbols"/>
              <a:buChar char="⦿"/>
            </a:pPr>
            <a:r>
              <a:rPr b="1" i="0" lang="en-US" sz="2600" u="sng" cap="none" strike="noStrike">
                <a:solidFill>
                  <a:schemeClr val="dk1"/>
                </a:solidFill>
                <a:latin typeface="Trebuchet MS"/>
                <a:ea typeface="Trebuchet MS"/>
                <a:cs typeface="Trebuchet MS"/>
                <a:sym typeface="Trebuchet MS"/>
              </a:rPr>
              <a:t>שאלה על כל הוגה: </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Trebuchet MS"/>
                <a:ea typeface="Trebuchet MS"/>
                <a:cs typeface="Trebuchet MS"/>
                <a:sym typeface="Trebuchet MS"/>
              </a:rPr>
              <a:t>אפלטון, דקארט ,יום , קאנט.</a:t>
            </a:r>
            <a:endParaRPr/>
          </a:p>
          <a:p>
            <a:pPr indent="-273050" lvl="0" marL="273050" marR="0" rtl="1" algn="r">
              <a:lnSpc>
                <a:spcPct val="100000"/>
              </a:lnSpc>
              <a:spcBef>
                <a:spcPts val="600"/>
              </a:spcBef>
              <a:spcAft>
                <a:spcPts val="0"/>
              </a:spcAft>
              <a:buClr>
                <a:schemeClr val="dk2"/>
              </a:buClr>
              <a:buSzPts val="1898"/>
              <a:buFont typeface="Noto Sans Symbols"/>
              <a:buNone/>
            </a:pPr>
            <a:r>
              <a:t/>
            </a:r>
            <a:endParaRPr b="0" i="0" sz="2600" u="none" cap="none" strike="noStrike">
              <a:solidFill>
                <a:schemeClr val="dk1"/>
              </a:solidFill>
              <a:latin typeface="Trebuchet MS"/>
              <a:ea typeface="Trebuchet MS"/>
              <a:cs typeface="Trebuchet MS"/>
              <a:sym typeface="Trebuchet MS"/>
            </a:endParaRPr>
          </a:p>
          <a:p>
            <a:pPr indent="-273050" lvl="0" marL="273050" marR="0" rtl="1" algn="ctr">
              <a:lnSpc>
                <a:spcPct val="100000"/>
              </a:lnSpc>
              <a:spcBef>
                <a:spcPts val="600"/>
              </a:spcBef>
              <a:spcAft>
                <a:spcPts val="0"/>
              </a:spcAft>
              <a:buClr>
                <a:schemeClr val="dk2"/>
              </a:buClr>
              <a:buSzPts val="1898"/>
              <a:buFont typeface="Noto Sans Symbols"/>
              <a:buNone/>
            </a:pPr>
            <a:r>
              <a:rPr b="0" i="0" lang="en-US" sz="2600" u="none" cap="none" strike="noStrike">
                <a:solidFill>
                  <a:schemeClr val="dk1"/>
                </a:solidFill>
                <a:latin typeface="Trebuchet MS"/>
                <a:ea typeface="Trebuchet MS"/>
                <a:cs typeface="Trebuchet MS"/>
                <a:sym typeface="Trebuchet MS"/>
              </a:rPr>
              <a:t>יהיה צריך לענות על  2 שאלות.</a:t>
            </a:r>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1"/>
          <p:cNvSpPr txBox="1"/>
          <p:nvPr>
            <p:ph idx="4294967295" type="title"/>
          </p:nvPr>
        </p:nvSpPr>
        <p:spPr>
          <a:xfrm>
            <a:off x="-108520" y="332656"/>
            <a:ext cx="8229600" cy="1143000"/>
          </a:xfrm>
          <a:prstGeom prst="rect">
            <a:avLst/>
          </a:prstGeom>
          <a:noFill/>
          <a:ln>
            <a:noFill/>
          </a:ln>
        </p:spPr>
        <p:txBody>
          <a:bodyPr anchorCtr="0" anchor="b" bIns="0" lIns="45700" spcFirstLastPara="1" rIns="45700" wrap="square" tIns="0">
            <a:noAutofit/>
          </a:bodyPr>
          <a:lstStyle/>
          <a:p>
            <a:pPr indent="0" lvl="0" marL="0" marR="0" rtl="1" algn="r">
              <a:lnSpc>
                <a:spcPct val="100000"/>
              </a:lnSpc>
              <a:spcBef>
                <a:spcPts val="0"/>
              </a:spcBef>
              <a:spcAft>
                <a:spcPts val="0"/>
              </a:spcAft>
              <a:buClr>
                <a:srgbClr val="FF0000"/>
              </a:buClr>
              <a:buSzPts val="3420"/>
              <a:buFont typeface="Trebuchet MS"/>
              <a:buNone/>
            </a:pPr>
            <a:r>
              <a:rPr b="1" i="0" lang="en-US" sz="3420" u="none" cap="none" strike="noStrike">
                <a:solidFill>
                  <a:srgbClr val="FF0000"/>
                </a:solidFill>
                <a:latin typeface="Trebuchet MS"/>
                <a:ea typeface="Trebuchet MS"/>
                <a:cs typeface="Trebuchet MS"/>
                <a:sym typeface="Trebuchet MS"/>
              </a:rPr>
              <a:t>דוגמה לשאלה כללית:</a:t>
            </a:r>
            <a:r>
              <a:rPr b="1" i="0" lang="en-US" sz="3420" u="none" cap="none" strike="noStrike">
                <a:solidFill>
                  <a:schemeClr val="dk1"/>
                </a:solidFill>
                <a:latin typeface="Trebuchet MS"/>
                <a:ea typeface="Trebuchet MS"/>
                <a:cs typeface="Trebuchet MS"/>
                <a:sym typeface="Trebuchet MS"/>
              </a:rPr>
              <a:t> </a:t>
            </a:r>
            <a:br>
              <a:rPr b="1" i="0" lang="en-US" sz="3420" u="none" cap="none" strike="noStrike">
                <a:solidFill>
                  <a:schemeClr val="dk1"/>
                </a:solidFill>
                <a:latin typeface="Trebuchet MS"/>
                <a:ea typeface="Trebuchet MS"/>
                <a:cs typeface="Trebuchet MS"/>
                <a:sym typeface="Trebuchet MS"/>
              </a:rPr>
            </a:br>
            <a:r>
              <a:rPr b="1" i="0" lang="en-US" sz="2970" u="none" cap="none" strike="noStrike">
                <a:solidFill>
                  <a:schemeClr val="dk1"/>
                </a:solidFill>
                <a:latin typeface="David"/>
                <a:ea typeface="David"/>
                <a:cs typeface="David"/>
                <a:sym typeface="David"/>
              </a:rPr>
              <a:t>בתורת ההכרה שני זרמים מרכזיים הציגו את שני הזרמים ,הקפידו לתת את דעתכם האישית.</a:t>
            </a:r>
            <a:endParaRPr b="1" i="0" sz="3420" u="none" cap="none" strike="noStrike">
              <a:solidFill>
                <a:schemeClr val="dk1"/>
              </a:solidFill>
              <a:latin typeface="Trebuchet MS"/>
              <a:ea typeface="Trebuchet MS"/>
              <a:cs typeface="Trebuchet MS"/>
              <a:sym typeface="Trebuchet MS"/>
            </a:endParaRPr>
          </a:p>
        </p:txBody>
      </p:sp>
      <p:sp>
        <p:nvSpPr>
          <p:cNvPr id="140" name="Google Shape;140;p21"/>
          <p:cNvSpPr txBox="1"/>
          <p:nvPr>
            <p:ph idx="1" type="body"/>
          </p:nvPr>
        </p:nvSpPr>
        <p:spPr>
          <a:xfrm>
            <a:off x="-252412" y="1998662"/>
            <a:ext cx="8229600" cy="4525962"/>
          </a:xfrm>
          <a:prstGeom prst="rect">
            <a:avLst/>
          </a:prstGeom>
          <a:noFill/>
          <a:ln>
            <a:noFill/>
          </a:ln>
        </p:spPr>
        <p:txBody>
          <a:bodyPr anchorCtr="0" anchor="t" bIns="45700" lIns="91425" spcFirstLastPara="1" rIns="91425" wrap="square" tIns="45700">
            <a:noAutofit/>
          </a:bodyPr>
          <a:lstStyle/>
          <a:p>
            <a:pPr indent="0" lvl="0" marL="0" marR="0" rtl="1" algn="r">
              <a:lnSpc>
                <a:spcPct val="80000"/>
              </a:lnSpc>
              <a:spcBef>
                <a:spcPts val="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מה עושים? קודם כל רושמים </a:t>
            </a:r>
            <a:r>
              <a:rPr b="1" i="0" lang="en-US" sz="2200" u="sng">
                <a:solidFill>
                  <a:schemeClr val="dk1"/>
                </a:solidFill>
                <a:latin typeface="Trebuchet MS"/>
                <a:ea typeface="Trebuchet MS"/>
                <a:cs typeface="Trebuchet MS"/>
                <a:sym typeface="Trebuchet MS"/>
              </a:rPr>
              <a:t>מחוון</a:t>
            </a:r>
            <a:r>
              <a:rPr b="0" i="0" lang="en-US" sz="2200" u="none">
                <a:solidFill>
                  <a:schemeClr val="dk1"/>
                </a:solidFill>
                <a:latin typeface="Trebuchet MS"/>
                <a:ea typeface="Trebuchet MS"/>
                <a:cs typeface="Trebuchet MS"/>
                <a:sym typeface="Trebuchet MS"/>
              </a:rPr>
              <a:t> לתשובה:</a:t>
            </a:r>
            <a:endParaRPr/>
          </a:p>
          <a:p>
            <a:pPr indent="0" lvl="0" marL="0" marR="0" rtl="1" algn="r">
              <a:lnSpc>
                <a:spcPct val="80000"/>
              </a:lnSpc>
              <a:spcBef>
                <a:spcPts val="600"/>
              </a:spcBef>
              <a:spcAft>
                <a:spcPts val="0"/>
              </a:spcAft>
              <a:buClr>
                <a:schemeClr val="dk2"/>
              </a:buClr>
              <a:buSzPts val="1606"/>
              <a:buFont typeface="Noto Sans Symbols"/>
              <a:buNone/>
            </a:pPr>
            <a:r>
              <a:t/>
            </a:r>
            <a:endParaRPr b="0" i="0" sz="2200" u="none">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רציונאליזם:</a:t>
            </a:r>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 </a:t>
            </a:r>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אמפריציזם:</a:t>
            </a:r>
            <a:endParaRPr/>
          </a:p>
          <a:p>
            <a:pPr indent="0" lvl="0" marL="0" marR="0" rtl="1" algn="r">
              <a:lnSpc>
                <a:spcPct val="80000"/>
              </a:lnSpc>
              <a:spcBef>
                <a:spcPts val="600"/>
              </a:spcBef>
              <a:spcAft>
                <a:spcPts val="0"/>
              </a:spcAft>
              <a:buClr>
                <a:schemeClr val="dk2"/>
              </a:buClr>
              <a:buSzPts val="1606"/>
              <a:buFont typeface="Noto Sans Symbols"/>
              <a:buNone/>
            </a:pPr>
            <a:r>
              <a:t/>
            </a:r>
            <a:endParaRPr b="1" i="0" sz="2200" u="sng">
              <a:solidFill>
                <a:schemeClr val="dk1"/>
              </a:solidFill>
              <a:latin typeface="Trebuchet MS"/>
              <a:ea typeface="Trebuchet MS"/>
              <a:cs typeface="Trebuchet MS"/>
              <a:sym typeface="Trebuchet MS"/>
            </a:endParaRPr>
          </a:p>
          <a:p>
            <a:pPr indent="0" lvl="0" marL="0" marR="0" rtl="1" algn="r">
              <a:lnSpc>
                <a:spcPct val="80000"/>
              </a:lnSpc>
              <a:spcBef>
                <a:spcPts val="600"/>
              </a:spcBef>
              <a:spcAft>
                <a:spcPts val="0"/>
              </a:spcAft>
              <a:buClr>
                <a:schemeClr val="dk2"/>
              </a:buClr>
              <a:buSzPts val="1606"/>
              <a:buFont typeface="Noto Sans Symbols"/>
              <a:buNone/>
            </a:pPr>
            <a:r>
              <a:rPr b="1" i="0" lang="en-US" sz="2200" u="sng">
                <a:solidFill>
                  <a:schemeClr val="dk1"/>
                </a:solidFill>
                <a:latin typeface="Trebuchet MS"/>
                <a:ea typeface="Trebuchet MS"/>
                <a:cs typeface="Trebuchet MS"/>
                <a:sym typeface="Trebuchet MS"/>
              </a:rPr>
              <a:t>לא לשכוח:</a:t>
            </a:r>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מושגים מרכזיים בכל תפיסה+ דוגמאות.</a:t>
            </a:r>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הקפידו להתייחס בתשובתכם להוגה אחד מכל זרם.</a:t>
            </a:r>
            <a:endParaRPr/>
          </a:p>
          <a:p>
            <a:pPr indent="0" lvl="0" marL="0" marR="0" rtl="1" algn="r">
              <a:lnSpc>
                <a:spcPct val="80000"/>
              </a:lnSpc>
              <a:spcBef>
                <a:spcPts val="600"/>
              </a:spcBef>
              <a:spcAft>
                <a:spcPts val="0"/>
              </a:spcAft>
              <a:buClr>
                <a:schemeClr val="dk2"/>
              </a:buClr>
              <a:buSzPts val="1606"/>
              <a:buFont typeface="Noto Sans Symbols"/>
              <a:buNone/>
            </a:pPr>
            <a:r>
              <a:rPr b="0" i="0" lang="en-US" sz="2200" u="none">
                <a:solidFill>
                  <a:schemeClr val="dk1"/>
                </a:solidFill>
                <a:latin typeface="Trebuchet MS"/>
                <a:ea typeface="Trebuchet MS"/>
                <a:cs typeface="Trebuchet MS"/>
                <a:sym typeface="Trebuchet MS"/>
              </a:rPr>
              <a:t>הקפידו לבסס את הטענות שלכם מדוע אתם מצדדים בגישה ספציפית.</a:t>
            </a:r>
            <a:endParaRPr/>
          </a:p>
          <a:p>
            <a:pPr indent="0" lvl="0" marL="0" marR="0" rtl="1" algn="ctr">
              <a:lnSpc>
                <a:spcPct val="80000"/>
              </a:lnSpc>
              <a:spcBef>
                <a:spcPts val="600"/>
              </a:spcBef>
              <a:spcAft>
                <a:spcPts val="0"/>
              </a:spcAft>
              <a:buClr>
                <a:schemeClr val="dk2"/>
              </a:buClr>
              <a:buSzPts val="1606"/>
              <a:buFont typeface="Noto Sans Symbols"/>
              <a:buNone/>
            </a:pPr>
            <a:r>
              <a:t/>
            </a:r>
            <a:endParaRPr b="1" i="0" sz="2200" u="sng">
              <a:solidFill>
                <a:srgbClr val="FF0000"/>
              </a:solidFill>
              <a:latin typeface="Trebuchet MS"/>
              <a:ea typeface="Trebuchet MS"/>
              <a:cs typeface="Trebuchet MS"/>
              <a:sym typeface="Trebuchet MS"/>
            </a:endParaRPr>
          </a:p>
          <a:p>
            <a:pPr indent="0" lvl="0" marL="0" marR="0" rtl="1" algn="ctr">
              <a:lnSpc>
                <a:spcPct val="80000"/>
              </a:lnSpc>
              <a:spcBef>
                <a:spcPts val="600"/>
              </a:spcBef>
              <a:spcAft>
                <a:spcPts val="0"/>
              </a:spcAft>
              <a:buClr>
                <a:schemeClr val="dk2"/>
              </a:buClr>
              <a:buSzPts val="1606"/>
              <a:buFont typeface="Noto Sans Symbols"/>
              <a:buNone/>
            </a:pPr>
            <a:r>
              <a:rPr b="1" i="0" lang="en-US" sz="2200" u="sng">
                <a:solidFill>
                  <a:srgbClr val="FF0000"/>
                </a:solidFill>
                <a:latin typeface="Trebuchet MS"/>
                <a:ea typeface="Trebuchet MS"/>
                <a:cs typeface="Trebuchet MS"/>
                <a:sym typeface="Trebuchet MS"/>
              </a:rPr>
              <a:t>בסוף מסדרים פתיחה וסיכום בהקשר הכללי של השאלה...</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2"/>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על מה ניתן ניקוד?</a:t>
            </a:r>
            <a:endParaRPr b="1" i="0" sz="3800" u="none" cap="none" strike="noStrike">
              <a:solidFill>
                <a:schemeClr val="dk1"/>
              </a:solidFill>
              <a:latin typeface="Trebuchet MS"/>
              <a:ea typeface="Trebuchet MS"/>
              <a:cs typeface="Trebuchet MS"/>
              <a:sym typeface="Trebuchet MS"/>
            </a:endParaRPr>
          </a:p>
        </p:txBody>
      </p:sp>
      <p:sp>
        <p:nvSpPr>
          <p:cNvPr id="146" name="Google Shape;146;p22"/>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898"/>
              <a:buFont typeface="Noto Sans Symbols"/>
              <a:buNone/>
            </a:pPr>
            <a:r>
              <a:rPr b="0" i="0" lang="en-US" sz="2600" u="sng">
                <a:solidFill>
                  <a:schemeClr val="dk1"/>
                </a:solidFill>
                <a:latin typeface="Trebuchet MS"/>
                <a:ea typeface="Trebuchet MS"/>
                <a:cs typeface="Trebuchet MS"/>
                <a:sym typeface="Trebuchet MS"/>
              </a:rPr>
              <a:t>תשובה צריכה לכלול הסבר-הגדרה לכל גישה.</a:t>
            </a:r>
            <a:endParaRPr b="0" i="0" sz="2600" u="none">
              <a:solidFill>
                <a:schemeClr val="dk1"/>
              </a:solidFill>
              <a:latin typeface="Trebuchet MS"/>
              <a:ea typeface="Trebuchet MS"/>
              <a:cs typeface="Trebuchet MS"/>
              <a:sym typeface="Trebuchet MS"/>
            </a:endParaRPr>
          </a:p>
          <a:p>
            <a:pPr indent="-120523" lvl="0" marL="0" marR="0" rtl="1" algn="r">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10 נקודות- אמפריצסט</a:t>
            </a:r>
            <a:endParaRPr/>
          </a:p>
          <a:p>
            <a:pPr indent="-120523" lvl="0" marL="0" marR="0" rtl="1" algn="r">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10 נקודות- רציונליסט</a:t>
            </a:r>
            <a:endParaRPr/>
          </a:p>
          <a:p>
            <a:pPr indent="0" lvl="0" marL="0" marR="0" rtl="1" algn="ctr">
              <a:lnSpc>
                <a:spcPct val="100000"/>
              </a:lnSpc>
              <a:spcBef>
                <a:spcPts val="60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לב התשובה:</a:t>
            </a:r>
            <a:endParaRPr/>
          </a:p>
          <a:p>
            <a:pPr indent="0" lvl="0" marL="0" marR="0" rtl="1" algn="ctr">
              <a:lnSpc>
                <a:spcPct val="100000"/>
              </a:lnSpc>
              <a:spcBef>
                <a:spcPts val="600"/>
              </a:spcBef>
              <a:spcAft>
                <a:spcPts val="0"/>
              </a:spcAft>
              <a:buClr>
                <a:schemeClr val="dk2"/>
              </a:buClr>
              <a:buSzPts val="1971"/>
              <a:buFont typeface="Noto Sans Symbols"/>
              <a:buNone/>
            </a:pPr>
            <a:r>
              <a:rPr b="0" i="0" lang="en-US" sz="2700" u="none">
                <a:solidFill>
                  <a:srgbClr val="FF0000"/>
                </a:solidFill>
                <a:latin typeface="Trebuchet MS"/>
                <a:ea typeface="Trebuchet MS"/>
                <a:cs typeface="Trebuchet MS"/>
                <a:sym typeface="Trebuchet MS"/>
              </a:rPr>
              <a:t>הסבר מנומק של הגישה הפילוסופית- 4 נק' , </a:t>
            </a:r>
            <a:endParaRPr/>
          </a:p>
          <a:p>
            <a:pPr indent="0" lvl="0" marL="0" marR="0" rtl="1" algn="ctr">
              <a:lnSpc>
                <a:spcPct val="100000"/>
              </a:lnSpc>
              <a:spcBef>
                <a:spcPts val="600"/>
              </a:spcBef>
              <a:spcAft>
                <a:spcPts val="0"/>
              </a:spcAft>
              <a:buClr>
                <a:schemeClr val="dk2"/>
              </a:buClr>
              <a:buSzPts val="1971"/>
              <a:buFont typeface="Noto Sans Symbols"/>
              <a:buNone/>
            </a:pPr>
            <a:r>
              <a:rPr b="0" i="0" lang="en-US" sz="2700" u="none">
                <a:solidFill>
                  <a:srgbClr val="FF0000"/>
                </a:solidFill>
                <a:latin typeface="Trebuchet MS"/>
                <a:ea typeface="Trebuchet MS"/>
                <a:cs typeface="Trebuchet MS"/>
                <a:sym typeface="Trebuchet MS"/>
              </a:rPr>
              <a:t>שימוש במושגים-4 נק' </a:t>
            </a:r>
            <a:endParaRPr/>
          </a:p>
          <a:p>
            <a:pPr indent="0" lvl="0" marL="0" marR="0" rtl="1" algn="ctr">
              <a:lnSpc>
                <a:spcPct val="100000"/>
              </a:lnSpc>
              <a:spcBef>
                <a:spcPts val="600"/>
              </a:spcBef>
              <a:spcAft>
                <a:spcPts val="0"/>
              </a:spcAft>
              <a:buClr>
                <a:schemeClr val="dk2"/>
              </a:buClr>
              <a:buSzPts val="1971"/>
              <a:buFont typeface="Noto Sans Symbols"/>
              <a:buNone/>
            </a:pPr>
            <a:r>
              <a:rPr b="0" i="0" lang="en-US" sz="2700" u="none">
                <a:solidFill>
                  <a:srgbClr val="FF0000"/>
                </a:solidFill>
                <a:latin typeface="Trebuchet MS"/>
                <a:ea typeface="Trebuchet MS"/>
                <a:cs typeface="Trebuchet MS"/>
                <a:sym typeface="Trebuchet MS"/>
              </a:rPr>
              <a:t>מתן דוגמא של פילוסוף שבזרם-2 נק'</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2. 3 נקודות –הסבר ונימוק של  התלמיד.</a:t>
            </a:r>
            <a:endParaRPr/>
          </a:p>
          <a:p>
            <a:pPr indent="0" lvl="0" marL="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3. 2 נקודות מבנה התשובה –פתיחה + סיכום.</a:t>
            </a:r>
            <a:endParaRPr/>
          </a:p>
          <a:p>
            <a:pPr indent="0" lvl="0" marL="0" marR="0" rtl="1" algn="r">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152527" lvl="0" marL="273050" marR="0" rtl="1" algn="r">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3"/>
          <p:cNvSpPr txBox="1"/>
          <p:nvPr>
            <p:ph idx="4294967295" type="title"/>
          </p:nvPr>
        </p:nvSpPr>
        <p:spPr>
          <a:xfrm>
            <a:off x="457200" y="320040"/>
            <a:ext cx="7239000" cy="732696"/>
          </a:xfrm>
          <a:prstGeom prst="rect">
            <a:avLst/>
          </a:prstGeom>
          <a:solidFill>
            <a:srgbClr val="842F73"/>
          </a:solid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Trebuchet MS"/>
              <a:buNone/>
            </a:pPr>
            <a:r>
              <a:rPr b="1" i="0" lang="en-US" sz="3800" u="none" cap="none" strike="noStrike">
                <a:solidFill>
                  <a:schemeClr val="dk1"/>
                </a:solidFill>
                <a:latin typeface="Trebuchet MS"/>
                <a:ea typeface="Trebuchet MS"/>
                <a:cs typeface="Trebuchet MS"/>
                <a:sym typeface="Trebuchet MS"/>
              </a:rPr>
              <a:t>שאלה כללית:</a:t>
            </a:r>
            <a:endParaRPr b="1" i="0" sz="3800" u="none" cap="none" strike="noStrike">
              <a:solidFill>
                <a:schemeClr val="dk1"/>
              </a:solidFill>
              <a:latin typeface="Trebuchet MS"/>
              <a:ea typeface="Trebuchet MS"/>
              <a:cs typeface="Trebuchet MS"/>
              <a:sym typeface="Trebuchet MS"/>
            </a:endParaRPr>
          </a:p>
        </p:txBody>
      </p:sp>
      <p:sp>
        <p:nvSpPr>
          <p:cNvPr id="152" name="Google Shape;152;p23"/>
          <p:cNvSpPr txBox="1"/>
          <p:nvPr>
            <p:ph idx="1" type="body"/>
          </p:nvPr>
        </p:nvSpPr>
        <p:spPr>
          <a:xfrm>
            <a:off x="468312" y="1341437"/>
            <a:ext cx="7239000" cy="484505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chemeClr val="dk2"/>
              </a:buClr>
              <a:buSzPts val="1314"/>
              <a:buFont typeface="Noto Sans Symbols"/>
              <a:buNone/>
            </a:pPr>
            <a:r>
              <a:rPr b="0" i="0" lang="en-US" sz="1800" u="none">
                <a:solidFill>
                  <a:schemeClr val="dk1"/>
                </a:solidFill>
                <a:latin typeface="Trebuchet MS"/>
                <a:ea typeface="Trebuchet MS"/>
                <a:cs typeface="Trebuchet MS"/>
                <a:sym typeface="Trebuchet MS"/>
              </a:rPr>
              <a:t>האם אני יכול לדעת את האמת על העולם? </a:t>
            </a:r>
            <a:br>
              <a:rPr b="0" i="0" lang="en-US" sz="1800" u="none">
                <a:solidFill>
                  <a:schemeClr val="dk1"/>
                </a:solidFill>
                <a:latin typeface="Trebuchet MS"/>
                <a:ea typeface="Trebuchet MS"/>
                <a:cs typeface="Trebuchet MS"/>
                <a:sym typeface="Trebuchet MS"/>
              </a:rPr>
            </a:br>
            <a:r>
              <a:rPr b="0" i="0" lang="en-US" sz="1800" u="none">
                <a:solidFill>
                  <a:schemeClr val="dk1"/>
                </a:solidFill>
                <a:latin typeface="Trebuchet MS"/>
                <a:ea typeface="Trebuchet MS"/>
                <a:cs typeface="Trebuchet MS"/>
                <a:sym typeface="Trebuchet MS"/>
              </a:rPr>
              <a:t>כתבו מה יענו לכך דקארט, יום וקאנט, והדגישו את נקודות ההסכמה והמחלוקת ביניהם בטיפול בשאלה זו. </a:t>
            </a:r>
            <a:r>
              <a:rPr b="1" i="0" lang="en-US" sz="1800" u="none">
                <a:solidFill>
                  <a:srgbClr val="FF0000"/>
                </a:solidFill>
                <a:latin typeface="Trebuchet MS"/>
                <a:ea typeface="Trebuchet MS"/>
                <a:cs typeface="Trebuchet MS"/>
                <a:sym typeface="Trebuchet MS"/>
              </a:rPr>
              <a:t>נמק דעתך</a:t>
            </a:r>
            <a:endParaRPr/>
          </a:p>
          <a:p>
            <a:pPr indent="0" lvl="0" marL="0" marR="0" rtl="1" algn="r">
              <a:lnSpc>
                <a:spcPct val="100000"/>
              </a:lnSpc>
              <a:spcBef>
                <a:spcPts val="600"/>
              </a:spcBef>
              <a:spcAft>
                <a:spcPts val="0"/>
              </a:spcAft>
              <a:buClr>
                <a:schemeClr val="dk2"/>
              </a:buClr>
              <a:buSzPts val="1314"/>
              <a:buFont typeface="Noto Sans Symbols"/>
              <a:buNone/>
            </a:pPr>
            <a:r>
              <a:rPr b="1" i="0" lang="en-US" sz="1800" u="sng">
                <a:solidFill>
                  <a:schemeClr val="dk1"/>
                </a:solidFill>
                <a:latin typeface="Trebuchet MS"/>
                <a:ea typeface="Trebuchet MS"/>
                <a:cs typeface="Trebuchet MS"/>
                <a:sym typeface="Trebuchet MS"/>
              </a:rPr>
              <a:t>איך ניגשים לבניית מחוון לתשובה זו ?</a:t>
            </a:r>
            <a:endParaRPr/>
          </a:p>
          <a:p>
            <a:pPr indent="0" lvl="0" marL="0" marR="0" rtl="1" algn="r">
              <a:lnSpc>
                <a:spcPct val="100000"/>
              </a:lnSpc>
              <a:spcBef>
                <a:spcPts val="600"/>
              </a:spcBef>
              <a:spcAft>
                <a:spcPts val="0"/>
              </a:spcAft>
              <a:buClr>
                <a:schemeClr val="dk2"/>
              </a:buClr>
              <a:buSzPts val="1314"/>
              <a:buFont typeface="Noto Sans Symbols"/>
              <a:buNone/>
            </a:pPr>
            <a:r>
              <a:rPr b="1" i="0" lang="en-US" sz="1800" u="sng">
                <a:solidFill>
                  <a:schemeClr val="dk1"/>
                </a:solidFill>
                <a:latin typeface="Trebuchet MS"/>
                <a:ea typeface="Trebuchet MS"/>
                <a:cs typeface="Trebuchet MS"/>
                <a:sym typeface="Trebuchet MS"/>
              </a:rPr>
              <a:t>פתיחה</a:t>
            </a:r>
            <a:endParaRPr/>
          </a:p>
          <a:p>
            <a:pPr indent="0" lvl="0" marL="0" marR="0" rtl="1" algn="r">
              <a:lnSpc>
                <a:spcPct val="100000"/>
              </a:lnSpc>
              <a:spcBef>
                <a:spcPts val="600"/>
              </a:spcBef>
              <a:spcAft>
                <a:spcPts val="0"/>
              </a:spcAft>
              <a:buClr>
                <a:schemeClr val="dk2"/>
              </a:buClr>
              <a:buSzPts val="1314"/>
              <a:buFont typeface="Noto Sans Symbols"/>
              <a:buNone/>
            </a:pPr>
            <a:r>
              <a:rPr b="1" i="0" lang="en-US" sz="1800" u="sng">
                <a:solidFill>
                  <a:srgbClr val="FF0000"/>
                </a:solidFill>
                <a:latin typeface="Trebuchet MS"/>
                <a:ea typeface="Trebuchet MS"/>
                <a:cs typeface="Trebuchet MS"/>
                <a:sym typeface="Trebuchet MS"/>
              </a:rPr>
              <a:t>דקארט רציונליסט</a:t>
            </a:r>
            <a:r>
              <a:rPr b="0" i="0" lang="en-US" sz="1800" u="none">
                <a:solidFill>
                  <a:schemeClr val="dk1"/>
                </a:solidFill>
                <a:latin typeface="Trebuchet MS"/>
                <a:ea typeface="Trebuchet MS"/>
                <a:cs typeface="Trebuchet MS"/>
                <a:sym typeface="Trebuchet MS"/>
              </a:rPr>
              <a:t>-הסבר למה זה רציונילזים....טעימה מן המהלך הספקני בדגש על פסילת החושים , הסבר על הקוגיטו.-לחדד את המענה לשאלה:  </a:t>
            </a:r>
            <a:r>
              <a:rPr b="1" i="0" lang="en-US" sz="1800" u="none">
                <a:solidFill>
                  <a:schemeClr val="dk1"/>
                </a:solidFill>
                <a:latin typeface="Trebuchet MS"/>
                <a:ea typeface="Trebuchet MS"/>
                <a:cs typeface="Trebuchet MS"/>
                <a:sym typeface="Trebuchet MS"/>
              </a:rPr>
              <a:t>האם אני יכול לדעת את האמת על העולם?</a:t>
            </a:r>
            <a:r>
              <a:rPr b="0" i="0" lang="en-US" sz="1800" u="none">
                <a:solidFill>
                  <a:schemeClr val="dk1"/>
                </a:solidFill>
                <a:latin typeface="Trebuchet MS"/>
                <a:ea typeface="Trebuchet MS"/>
                <a:cs typeface="Trebuchet MS"/>
                <a:sym typeface="Trebuchet MS"/>
              </a:rPr>
              <a:t> </a:t>
            </a:r>
            <a:endParaRPr b="0" i="0" sz="18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314"/>
              <a:buFont typeface="Noto Sans Symbols"/>
              <a:buNone/>
            </a:pPr>
            <a:r>
              <a:rPr b="0" i="0" lang="en-US" sz="1800" u="none">
                <a:solidFill>
                  <a:schemeClr val="dk1"/>
                </a:solidFill>
                <a:latin typeface="Trebuchet MS"/>
                <a:ea typeface="Trebuchet MS"/>
                <a:cs typeface="Trebuchet MS"/>
                <a:sym typeface="Trebuchet MS"/>
              </a:rPr>
              <a:t>זכור זו לא שאלה רק על דקארט צריך להסביר בגדול!</a:t>
            </a:r>
            <a:endParaRPr b="0" i="0" sz="18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314"/>
              <a:buFont typeface="Noto Sans Symbols"/>
              <a:buNone/>
            </a:pPr>
            <a:r>
              <a:rPr b="1" i="0" lang="en-US" sz="1800" u="sng">
                <a:solidFill>
                  <a:srgbClr val="FF0000"/>
                </a:solidFill>
                <a:latin typeface="Trebuchet MS"/>
                <a:ea typeface="Trebuchet MS"/>
                <a:cs typeface="Trebuchet MS"/>
                <a:sym typeface="Trebuchet MS"/>
              </a:rPr>
              <a:t>יום אמפריסציסט-</a:t>
            </a:r>
            <a:r>
              <a:rPr b="0" i="0" lang="en-US" sz="1800" u="none">
                <a:solidFill>
                  <a:schemeClr val="dk1"/>
                </a:solidFill>
                <a:latin typeface="Trebuchet MS"/>
                <a:ea typeface="Trebuchet MS"/>
                <a:cs typeface="Trebuchet MS"/>
                <a:sym typeface="Trebuchet MS"/>
              </a:rPr>
              <a:t>הסבר על אמפריציזם...הסבר כללי של בעיית האינדוקציה-מענה לשאלה המרכזית....</a:t>
            </a:r>
            <a:endParaRPr/>
          </a:p>
          <a:p>
            <a:pPr indent="0" lvl="0" marL="0" marR="0" rtl="1" algn="r">
              <a:lnSpc>
                <a:spcPct val="100000"/>
              </a:lnSpc>
              <a:spcBef>
                <a:spcPts val="600"/>
              </a:spcBef>
              <a:spcAft>
                <a:spcPts val="0"/>
              </a:spcAft>
              <a:buClr>
                <a:schemeClr val="dk2"/>
              </a:buClr>
              <a:buSzPts val="1314"/>
              <a:buFont typeface="Noto Sans Symbols"/>
              <a:buNone/>
            </a:pPr>
            <a:r>
              <a:rPr b="1" i="0" lang="en-US" sz="1800" u="sng">
                <a:solidFill>
                  <a:srgbClr val="FF0000"/>
                </a:solidFill>
                <a:latin typeface="Trebuchet MS"/>
                <a:ea typeface="Trebuchet MS"/>
                <a:cs typeface="Trebuchet MS"/>
                <a:sym typeface="Trebuchet MS"/>
              </a:rPr>
              <a:t>קאנט-מהפכה קופרניקאנית</a:t>
            </a:r>
            <a:r>
              <a:rPr b="1" i="0" lang="en-US" sz="1800" u="none">
                <a:solidFill>
                  <a:srgbClr val="FF0000"/>
                </a:solidFill>
                <a:latin typeface="Trebuchet MS"/>
                <a:ea typeface="Trebuchet MS"/>
                <a:cs typeface="Trebuchet MS"/>
                <a:sym typeface="Trebuchet MS"/>
              </a:rPr>
              <a:t> </a:t>
            </a:r>
            <a:r>
              <a:rPr b="0" i="0" lang="en-US" sz="1800" u="none">
                <a:solidFill>
                  <a:schemeClr val="dk1"/>
                </a:solidFill>
                <a:latin typeface="Trebuchet MS"/>
                <a:ea typeface="Trebuchet MS"/>
                <a:cs typeface="Trebuchet MS"/>
                <a:sym typeface="Trebuchet MS"/>
              </a:rPr>
              <a:t>שילוב התורות, הסבר על הדבר שלעצמו, הסבר על השילוב בין ידע אפריורי לידע אפוסטריורי.</a:t>
            </a:r>
            <a:endParaRPr b="0" i="0" sz="18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314"/>
              <a:buFont typeface="Noto Sans Symbols"/>
              <a:buNone/>
            </a:pPr>
            <a:r>
              <a:rPr b="1" i="0" lang="en-US" sz="1800" u="sng">
                <a:solidFill>
                  <a:schemeClr val="dk1"/>
                </a:solidFill>
                <a:latin typeface="Trebuchet MS"/>
                <a:ea typeface="Trebuchet MS"/>
                <a:cs typeface="Trebuchet MS"/>
                <a:sym typeface="Trebuchet MS"/>
              </a:rPr>
              <a:t>סיכום: </a:t>
            </a:r>
            <a:endParaRPr b="1" i="0" sz="1800" u="sng">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314"/>
              <a:buFont typeface="Noto Sans Symbols"/>
              <a:buNone/>
            </a:pPr>
            <a:r>
              <a:rPr b="0" i="0" lang="en-US" sz="1800" u="none">
                <a:solidFill>
                  <a:schemeClr val="dk1"/>
                </a:solidFill>
                <a:latin typeface="Trebuchet MS"/>
                <a:ea typeface="Trebuchet MS"/>
                <a:cs typeface="Trebuchet MS"/>
                <a:sym typeface="Trebuchet MS"/>
              </a:rPr>
              <a:t>כאן המקום לעשות את השואה, ולומר מה כל אחד אמר שונה, דומה.</a:t>
            </a:r>
            <a:endParaRPr/>
          </a:p>
          <a:p>
            <a:pPr indent="0" lvl="0" marL="0" marR="0" rtl="1" algn="r">
              <a:lnSpc>
                <a:spcPct val="100000"/>
              </a:lnSpc>
              <a:spcBef>
                <a:spcPts val="600"/>
              </a:spcBef>
              <a:spcAft>
                <a:spcPts val="0"/>
              </a:spcAft>
              <a:buClr>
                <a:schemeClr val="dk2"/>
              </a:buClr>
              <a:buSzPts val="1314"/>
              <a:buFont typeface="Noto Sans Symbols"/>
              <a:buNone/>
            </a:pPr>
            <a:r>
              <a:rPr b="0" i="0" lang="en-US" sz="1800" u="none">
                <a:solidFill>
                  <a:schemeClr val="dk1"/>
                </a:solidFill>
                <a:latin typeface="Trebuchet MS"/>
                <a:ea typeface="Trebuchet MS"/>
                <a:cs typeface="Trebuchet MS"/>
                <a:sym typeface="Trebuchet MS"/>
              </a:rPr>
              <a:t>ולסיום דעתכם האישית:</a:t>
            </a:r>
            <a:endParaRPr/>
          </a:p>
          <a:p>
            <a:pPr indent="0" lvl="0" marL="0" marR="0" rtl="1" algn="r">
              <a:lnSpc>
                <a:spcPct val="100000"/>
              </a:lnSpc>
              <a:spcBef>
                <a:spcPts val="600"/>
              </a:spcBef>
              <a:spcAft>
                <a:spcPts val="0"/>
              </a:spcAft>
              <a:buClr>
                <a:schemeClr val="dk2"/>
              </a:buClr>
              <a:buSzPts val="1314"/>
              <a:buFont typeface="Noto Sans Symbols"/>
              <a:buNone/>
            </a:pPr>
            <a:r>
              <a:t/>
            </a:r>
            <a:endParaRPr b="0" i="0" sz="1800" u="none">
              <a:solidFill>
                <a:schemeClr val="dk1"/>
              </a:solidFill>
              <a:latin typeface="Trebuchet MS"/>
              <a:ea typeface="Trebuchet MS"/>
              <a:cs typeface="Trebuchet MS"/>
              <a:sym typeface="Trebuchet MS"/>
            </a:endParaRPr>
          </a:p>
          <a:p>
            <a:pPr indent="0" lvl="0" marL="0" marR="0" rtl="1" algn="r">
              <a:lnSpc>
                <a:spcPct val="100000"/>
              </a:lnSpc>
              <a:spcBef>
                <a:spcPts val="600"/>
              </a:spcBef>
              <a:spcAft>
                <a:spcPts val="0"/>
              </a:spcAft>
              <a:buClr>
                <a:schemeClr val="dk2"/>
              </a:buClr>
              <a:buSzPts val="1314"/>
              <a:buFont typeface="Noto Sans Symbols"/>
              <a:buNone/>
            </a:pPr>
            <a:br>
              <a:rPr b="1" i="0" lang="en-US" sz="1800" u="sng">
                <a:solidFill>
                  <a:schemeClr val="dk1"/>
                </a:solidFill>
                <a:latin typeface="Trebuchet MS"/>
                <a:ea typeface="Trebuchet MS"/>
                <a:cs typeface="Trebuchet MS"/>
                <a:sym typeface="Trebuchet MS"/>
              </a:rPr>
            </a:b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2">
                                            <p:txEl>
                                              <p:pRg end="11" st="1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4"/>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r">
              <a:lnSpc>
                <a:spcPct val="100000"/>
              </a:lnSpc>
              <a:spcBef>
                <a:spcPts val="0"/>
              </a:spcBef>
              <a:spcAft>
                <a:spcPts val="0"/>
              </a:spcAft>
              <a:buClr>
                <a:schemeClr val="dk1"/>
              </a:buClr>
              <a:buSzPts val="3000"/>
              <a:buFont typeface="Trebuchet MS"/>
              <a:buNone/>
            </a:pPr>
            <a:r>
              <a:rPr b="1" i="0" lang="en-US" sz="3000" u="none" cap="none" strike="noStrike">
                <a:solidFill>
                  <a:schemeClr val="dk1"/>
                </a:solidFill>
                <a:latin typeface="Trebuchet MS"/>
                <a:ea typeface="Trebuchet MS"/>
                <a:cs typeface="Trebuchet MS"/>
                <a:sym typeface="Trebuchet MS"/>
              </a:rPr>
              <a:t>איך כותבים את החלק של דעתי האישית?</a:t>
            </a:r>
            <a:endParaRPr b="1" i="0" sz="3000" u="none" cap="none" strike="noStrike">
              <a:solidFill>
                <a:schemeClr val="dk1"/>
              </a:solidFill>
              <a:latin typeface="Trebuchet MS"/>
              <a:ea typeface="Trebuchet MS"/>
              <a:cs typeface="Trebuchet MS"/>
              <a:sym typeface="Trebuchet MS"/>
            </a:endParaRPr>
          </a:p>
        </p:txBody>
      </p:sp>
      <p:sp>
        <p:nvSpPr>
          <p:cNvPr id="158" name="Google Shape;158;p24"/>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1" algn="r">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דעתי חייבת להיות מוצגת בצורה של טענה.</a:t>
            </a:r>
            <a:endParaRPr/>
          </a:p>
          <a:p>
            <a:pPr indent="-273050" lvl="0" marL="273050" marR="0" rtl="1" algn="ctr">
              <a:lnSpc>
                <a:spcPct val="100000"/>
              </a:lnSpc>
              <a:spcBef>
                <a:spcPts val="600"/>
              </a:spcBef>
              <a:spcAft>
                <a:spcPts val="0"/>
              </a:spcAft>
              <a:buClr>
                <a:schemeClr val="dk2"/>
              </a:buClr>
              <a:buSzPts val="1898"/>
              <a:buFont typeface="Noto Sans Symbols"/>
              <a:buNone/>
            </a:pPr>
            <a:r>
              <a:rPr b="1" i="0" lang="en-US" sz="2600" u="none">
                <a:solidFill>
                  <a:srgbClr val="A34B73"/>
                </a:solidFill>
                <a:latin typeface="Trebuchet MS"/>
                <a:ea typeface="Trebuchet MS"/>
                <a:cs typeface="Trebuchet MS"/>
                <a:sym typeface="Trebuchet MS"/>
              </a:rPr>
              <a:t>טיעון</a:t>
            </a:r>
            <a:endParaRPr/>
          </a:p>
          <a:p>
            <a:pPr indent="-273050" lvl="0" marL="273050" marR="0" rtl="1" algn="ctr">
              <a:lnSpc>
                <a:spcPct val="100000"/>
              </a:lnSpc>
              <a:spcBef>
                <a:spcPts val="600"/>
              </a:spcBef>
              <a:spcAft>
                <a:spcPts val="0"/>
              </a:spcAft>
              <a:buClr>
                <a:schemeClr val="dk2"/>
              </a:buClr>
              <a:buSzPts val="1898"/>
              <a:buFont typeface="Noto Sans Symbols"/>
              <a:buNone/>
            </a:pPr>
            <a:r>
              <a:rPr b="1" i="0" lang="en-US" sz="2600" u="sng">
                <a:solidFill>
                  <a:srgbClr val="A34B73"/>
                </a:solidFill>
                <a:latin typeface="Trebuchet MS"/>
                <a:ea typeface="Trebuchet MS"/>
                <a:cs typeface="Trebuchet MS"/>
                <a:sym typeface="Trebuchet MS"/>
              </a:rPr>
              <a:t>טיעון</a:t>
            </a:r>
            <a:endParaRPr/>
          </a:p>
          <a:p>
            <a:pPr indent="-273050" lvl="0" marL="273050" marR="0" rtl="1" algn="ctr">
              <a:lnSpc>
                <a:spcPct val="100000"/>
              </a:lnSpc>
              <a:spcBef>
                <a:spcPts val="600"/>
              </a:spcBef>
              <a:spcAft>
                <a:spcPts val="0"/>
              </a:spcAft>
              <a:buClr>
                <a:schemeClr val="dk2"/>
              </a:buClr>
              <a:buSzPts val="1898"/>
              <a:buFont typeface="Noto Sans Symbols"/>
              <a:buNone/>
            </a:pPr>
            <a:r>
              <a:rPr b="1" i="0" lang="en-US" sz="2600" u="none">
                <a:solidFill>
                  <a:srgbClr val="A34B73"/>
                </a:solidFill>
                <a:latin typeface="Trebuchet MS"/>
                <a:ea typeface="Trebuchet MS"/>
                <a:cs typeface="Trebuchet MS"/>
                <a:sym typeface="Trebuchet MS"/>
              </a:rPr>
              <a:t>מסקנה</a:t>
            </a:r>
            <a:endParaRPr/>
          </a:p>
          <a:p>
            <a:pPr indent="-273050" lvl="0" marL="273050" marR="0" rtl="1" algn="r">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דעתי חייבת להיות </a:t>
            </a:r>
            <a:r>
              <a:rPr b="1" i="0" lang="en-US" sz="2600" u="sng">
                <a:solidFill>
                  <a:schemeClr val="dk1"/>
                </a:solidFill>
                <a:latin typeface="Trebuchet MS"/>
                <a:ea typeface="Trebuchet MS"/>
                <a:cs typeface="Trebuchet MS"/>
                <a:sym typeface="Trebuchet MS"/>
              </a:rPr>
              <a:t>מבוססת על החומר שנלמד</a:t>
            </a:r>
            <a:r>
              <a:rPr b="0" i="0" lang="en-US" sz="2600" u="none">
                <a:solidFill>
                  <a:schemeClr val="dk1"/>
                </a:solidFill>
                <a:latin typeface="Trebuchet MS"/>
                <a:ea typeface="Trebuchet MS"/>
                <a:cs typeface="Trebuchet MS"/>
                <a:sym typeface="Trebuchet MS"/>
              </a:rPr>
              <a:t>.</a:t>
            </a:r>
            <a:endParaRPr/>
          </a:p>
          <a:p>
            <a:pPr indent="-273050" lvl="0" marL="273050" marR="0" rtl="1" algn="r">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יתכן ודעתי האישית לא מגובשת לצד מסוים-במקרה כזה אני צריך להסביר למה ! </a:t>
            </a:r>
            <a:endParaRPr/>
          </a:p>
          <a:p>
            <a:pPr indent="-273050" lvl="0" marL="273050" marR="0" rtl="1" algn="ct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לא מספיק לרשום גם וגם.</a:t>
            </a:r>
            <a:endParaRPr/>
          </a:p>
          <a:p>
            <a:pPr indent="-273050" lvl="0" marL="273050" marR="0" rtl="1" algn="r">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אני צריך לבסס את העובדה שאני מחזיק בשתי הטענות ושהם עומדות יחד באופן </a:t>
            </a:r>
            <a:r>
              <a:rPr b="1" i="0" lang="en-US" sz="2600" u="sng">
                <a:solidFill>
                  <a:schemeClr val="dk1"/>
                </a:solidFill>
                <a:latin typeface="Trebuchet MS"/>
                <a:ea typeface="Trebuchet MS"/>
                <a:cs typeface="Trebuchet MS"/>
                <a:sym typeface="Trebuchet MS"/>
              </a:rPr>
              <a:t>קוהרנטי !</a:t>
            </a:r>
            <a:endParaRPr/>
          </a:p>
          <a:p>
            <a:pPr indent="-152527" lvl="0" marL="273050" marR="0" rtl="1" algn="r">
              <a:spcBef>
                <a:spcPts val="600"/>
              </a:spcBef>
              <a:spcAft>
                <a:spcPts val="0"/>
              </a:spcAft>
              <a:buClr>
                <a:schemeClr val="dk2"/>
              </a:buClr>
              <a:buSzPts val="1898"/>
              <a:buFont typeface="Noto Sans Symbols"/>
              <a:buNone/>
            </a:pPr>
            <a:r>
              <a:t/>
            </a:r>
            <a:endParaRPr b="1" i="0" sz="2600" u="sng">
              <a:solidFill>
                <a:schemeClr val="dk1"/>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Autofit/>
          </a:bodyPr>
          <a:lstStyle/>
          <a:p>
            <a:pPr indent="0" lvl="0" marL="0" marR="0" rtl="1" algn="ctr">
              <a:lnSpc>
                <a:spcPct val="100000"/>
              </a:lnSpc>
              <a:spcBef>
                <a:spcPts val="0"/>
              </a:spcBef>
              <a:spcAft>
                <a:spcPts val="0"/>
              </a:spcAft>
              <a:buClr>
                <a:schemeClr val="dk1"/>
              </a:buClr>
              <a:buSzPts val="3800"/>
              <a:buFont typeface="David"/>
              <a:buNone/>
            </a:pPr>
            <a:r>
              <a:rPr b="1" i="0" lang="en-US" sz="3800" u="none" cap="none" strike="noStrike">
                <a:solidFill>
                  <a:schemeClr val="dk1"/>
                </a:solidFill>
                <a:latin typeface="David"/>
                <a:ea typeface="David"/>
                <a:cs typeface="David"/>
                <a:sym typeface="David"/>
              </a:rPr>
              <a:t>דוגמא לשאלה ותשובה מכל הוגה:</a:t>
            </a:r>
            <a:endParaRPr b="1" i="0" sz="3800" u="none" cap="none" strike="noStrike">
              <a:solidFill>
                <a:schemeClr val="dk1"/>
              </a:solidFill>
              <a:latin typeface="David"/>
              <a:ea typeface="David"/>
              <a:cs typeface="David"/>
              <a:sym typeface="David"/>
            </a:endParaRPr>
          </a:p>
        </p:txBody>
      </p:sp>
      <p:sp>
        <p:nvSpPr>
          <p:cNvPr id="164" name="Google Shape;164;p2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chemeClr val="dk2"/>
              </a:buClr>
              <a:buSzPts val="3285"/>
              <a:buFont typeface="Noto Sans Symbols"/>
              <a:buNone/>
            </a:pPr>
            <a:r>
              <a:rPr b="0" i="0" lang="en-US" sz="4500" u="none">
                <a:solidFill>
                  <a:schemeClr val="dk1"/>
                </a:solidFill>
                <a:latin typeface="David"/>
                <a:ea typeface="David"/>
                <a:cs typeface="David"/>
                <a:sym typeface="David"/>
              </a:rPr>
              <a:t>אפלטון</a:t>
            </a:r>
            <a:endParaRPr/>
          </a:p>
          <a:p>
            <a:pPr indent="0" lvl="0" marL="0" marR="0" rtl="1" algn="ctr">
              <a:lnSpc>
                <a:spcPct val="100000"/>
              </a:lnSpc>
              <a:spcBef>
                <a:spcPts val="600"/>
              </a:spcBef>
              <a:spcAft>
                <a:spcPts val="0"/>
              </a:spcAft>
              <a:buClr>
                <a:schemeClr val="dk2"/>
              </a:buClr>
              <a:buSzPts val="3285"/>
              <a:buFont typeface="Noto Sans Symbols"/>
              <a:buNone/>
            </a:pPr>
            <a:r>
              <a:rPr b="0" i="0" lang="en-US" sz="4500" u="none">
                <a:solidFill>
                  <a:schemeClr val="dk1"/>
                </a:solidFill>
                <a:latin typeface="David"/>
                <a:ea typeface="David"/>
                <a:cs typeface="David"/>
                <a:sym typeface="David"/>
              </a:rPr>
              <a:t>דקארט</a:t>
            </a:r>
            <a:endParaRPr/>
          </a:p>
          <a:p>
            <a:pPr indent="0" lvl="0" marL="0" marR="0" rtl="1" algn="ctr">
              <a:lnSpc>
                <a:spcPct val="100000"/>
              </a:lnSpc>
              <a:spcBef>
                <a:spcPts val="600"/>
              </a:spcBef>
              <a:spcAft>
                <a:spcPts val="0"/>
              </a:spcAft>
              <a:buClr>
                <a:schemeClr val="dk2"/>
              </a:buClr>
              <a:buSzPts val="3285"/>
              <a:buFont typeface="Noto Sans Symbols"/>
              <a:buNone/>
            </a:pPr>
            <a:r>
              <a:rPr b="0" i="0" lang="en-US" sz="4500" u="none">
                <a:solidFill>
                  <a:schemeClr val="dk1"/>
                </a:solidFill>
                <a:latin typeface="David"/>
                <a:ea typeface="David"/>
                <a:cs typeface="David"/>
                <a:sym typeface="David"/>
              </a:rPr>
              <a:t>יום </a:t>
            </a:r>
            <a:endParaRPr/>
          </a:p>
          <a:p>
            <a:pPr indent="0" lvl="0" marL="0" marR="0" rtl="1" algn="ctr">
              <a:lnSpc>
                <a:spcPct val="100000"/>
              </a:lnSpc>
              <a:spcBef>
                <a:spcPts val="600"/>
              </a:spcBef>
              <a:spcAft>
                <a:spcPts val="0"/>
              </a:spcAft>
              <a:buClr>
                <a:schemeClr val="dk2"/>
              </a:buClr>
              <a:buSzPts val="3285"/>
              <a:buFont typeface="Noto Sans Symbols"/>
              <a:buNone/>
            </a:pPr>
            <a:r>
              <a:rPr b="0" i="0" lang="en-US" sz="4500" u="none">
                <a:solidFill>
                  <a:schemeClr val="dk1"/>
                </a:solidFill>
                <a:latin typeface="David"/>
                <a:ea typeface="David"/>
                <a:cs typeface="David"/>
                <a:sym typeface="David"/>
              </a:rPr>
              <a:t>קאנט</a:t>
            </a:r>
            <a:endParaRPr/>
          </a:p>
          <a:p>
            <a:pPr indent="0" lvl="0" marL="0" marR="0" rtl="1" algn="ctr">
              <a:lnSpc>
                <a:spcPct val="100000"/>
              </a:lnSpc>
              <a:spcBef>
                <a:spcPts val="600"/>
              </a:spcBef>
              <a:spcAft>
                <a:spcPts val="0"/>
              </a:spcAft>
              <a:buClr>
                <a:schemeClr val="dk2"/>
              </a:buClr>
              <a:buSzPts val="3285"/>
              <a:buFont typeface="Noto Sans Symbols"/>
              <a:buNone/>
            </a:pPr>
            <a:r>
              <a:t/>
            </a:r>
            <a:endParaRPr b="0" i="0" sz="4500" u="none">
              <a:solidFill>
                <a:schemeClr val="dk1"/>
              </a:solidFill>
              <a:latin typeface="David"/>
              <a:ea typeface="David"/>
              <a:cs typeface="David"/>
              <a:sym typeface="David"/>
            </a:endParaRPr>
          </a:p>
          <a:p>
            <a:pPr indent="-64452" lvl="0" marL="273050" marR="0" rtl="1" algn="r">
              <a:spcBef>
                <a:spcPts val="600"/>
              </a:spcBef>
              <a:spcAft>
                <a:spcPts val="0"/>
              </a:spcAft>
              <a:buClr>
                <a:schemeClr val="dk2"/>
              </a:buClr>
              <a:buSzPts val="3285"/>
              <a:buFont typeface="Noto Sans Symbols"/>
              <a:buNone/>
            </a:pPr>
            <a:r>
              <a:t/>
            </a:r>
            <a:endParaRPr b="0" i="0" sz="4500" u="none">
              <a:solidFill>
                <a:schemeClr val="dk1"/>
              </a:solidFill>
              <a:latin typeface="David"/>
              <a:ea typeface="David"/>
              <a:cs typeface="David"/>
              <a:sym typeface="David"/>
            </a:endParaRPr>
          </a:p>
        </p:txBody>
      </p:sp>
    </p:spTree>
  </p:cSld>
  <p:clrMapOvr>
    <a:masterClrMapping/>
  </p:clrMapOvr>
</p:sld>
</file>

<file path=ppt/theme/theme1.xml><?xml version="1.0" encoding="utf-8"?>
<a:theme xmlns:a="http://schemas.openxmlformats.org/drawingml/2006/main" xmlns:r="http://schemas.openxmlformats.org/officeDocument/2006/relationships" name="3_שפע">
  <a:themeElements>
    <a:clrScheme name="שפע">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שפע">
  <a:themeElements>
    <a:clrScheme name="שפע">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שפע">
  <a:themeElements>
    <a:clrScheme name="שפע">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שפע">
  <a:themeElements>
    <a:clrScheme name="שפע">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4_שפע">
  <a:themeElements>
    <a:clrScheme name="שפע">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