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57" r:id="rId4"/>
    <p:sldId id="260" r:id="rId5"/>
    <p:sldId id="259" r:id="rId6"/>
  </p:sldIdLst>
  <p:sldSz cx="12192000" cy="6858000"/>
  <p:notesSz cx="6858000" cy="9144000"/>
  <p:defaultTextStyle>
    <a:defPPr>
      <a:defRPr lang="LID4096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63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577403-E0B1-4842-BD6E-6C39BC90046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LID4096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1562447-F493-479E-8D80-B4C4550AA94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LID4096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27508C-A6AF-4F13-8104-0C470B6C15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314CF-8BED-4237-BE82-16074C887DB7}" type="datetimeFigureOut">
              <a:rPr lang="LID4096" smtClean="0"/>
              <a:t>05/17/2020</a:t>
            </a:fld>
            <a:endParaRPr lang="LID4096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9D3066-75B4-4687-8D18-7A576E6BCA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90993C-D97D-4196-8B6E-0921670AC5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D80C6-CAC2-4ECF-8961-5FB4C5B837A9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5963118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9C10AC-7D44-442E-AD6E-8E0E172F3D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ID4096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E735FA7-658B-434C-8A80-64865026F4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ID4096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5873FA-E913-4F50-AB71-F0BFC1635D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314CF-8BED-4237-BE82-16074C887DB7}" type="datetimeFigureOut">
              <a:rPr lang="LID4096" smtClean="0"/>
              <a:t>05/17/2020</a:t>
            </a:fld>
            <a:endParaRPr lang="LID4096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8F968F-639D-4078-86AF-062873B5E4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BB53C9-B574-4970-8FC1-1D3D0F0413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D80C6-CAC2-4ECF-8961-5FB4C5B837A9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24867410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BED4887-C09E-4AD5-8B87-651EC14999F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LID4096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0A90F24-BFB1-4190-8BB3-36DB0EB487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ID4096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050893-A36B-4C2B-9A12-F10D51BD62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314CF-8BED-4237-BE82-16074C887DB7}" type="datetimeFigureOut">
              <a:rPr lang="LID4096" smtClean="0"/>
              <a:t>05/17/2020</a:t>
            </a:fld>
            <a:endParaRPr lang="LID4096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B6C86F-4B9D-4223-9198-737ED59D22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2BD488-E38B-45FF-A733-CA470235D5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D80C6-CAC2-4ECF-8961-5FB4C5B837A9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41158683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3DE467-8F63-4D78-8759-835C0F0BAA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ID4096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838391-610E-4A5F-A606-3C4D00CDF2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ID4096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7F41E7-0124-46B3-8D2B-5E53BDA7C8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314CF-8BED-4237-BE82-16074C887DB7}" type="datetimeFigureOut">
              <a:rPr lang="LID4096" smtClean="0"/>
              <a:t>05/17/2020</a:t>
            </a:fld>
            <a:endParaRPr lang="LID4096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08A607-9A79-4CB2-A70B-D38DDD0768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257B96-ED9B-40BA-9B2D-5A923FC0E9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D80C6-CAC2-4ECF-8961-5FB4C5B837A9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14625400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FA41E0-AD0A-4D2F-AD43-DEAF028219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LID4096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F85135-91D9-43A4-B7DE-1BDB76F08E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9732A0-E778-472D-ABA4-2964BBA807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314CF-8BED-4237-BE82-16074C887DB7}" type="datetimeFigureOut">
              <a:rPr lang="LID4096" smtClean="0"/>
              <a:t>05/17/2020</a:t>
            </a:fld>
            <a:endParaRPr lang="LID4096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453C19-163F-4708-B573-3861B15464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75EE75-2699-482D-ADD1-850A1EAAA8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D80C6-CAC2-4ECF-8961-5FB4C5B837A9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29316914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F899EC-C08A-4E1F-9573-7F5C5976CF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ID4096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EB1C70-18E4-4449-ACB5-31B3A786B4E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ID4096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49B3D2E-8207-4FA6-9EE5-1971520FE4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ID4096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5C79603-856A-4C57-811F-F62E4B081F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314CF-8BED-4237-BE82-16074C887DB7}" type="datetimeFigureOut">
              <a:rPr lang="LID4096" smtClean="0"/>
              <a:t>05/17/2020</a:t>
            </a:fld>
            <a:endParaRPr lang="LID4096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BD50355-8C5C-4A44-85E6-08F39E5395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D04F757-D709-4553-9CD7-FC07CA88DA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D80C6-CAC2-4ECF-8961-5FB4C5B837A9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4300377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C7924D-2DF7-46CB-8C17-B599D6CE76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LID4096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A04D9EC-D3F2-453D-9843-1458C8E1FC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3FD0CFF-2236-4C99-B46D-DA58074E99A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ID4096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D4C3896-0E27-4BAD-9226-24CDA2002AA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B048743-DD98-4179-A66A-016FDFEC5F7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ID4096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8A43A37-E258-4E09-87D5-7EAF97F818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314CF-8BED-4237-BE82-16074C887DB7}" type="datetimeFigureOut">
              <a:rPr lang="LID4096" smtClean="0"/>
              <a:t>05/17/2020</a:t>
            </a:fld>
            <a:endParaRPr lang="LID4096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BA1B976-8F97-4D32-8181-D758FB3A8C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8E36A4B-D5C8-453A-B56B-E5FD19C7C9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D80C6-CAC2-4ECF-8961-5FB4C5B837A9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18934131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D17804-FD68-44F2-AB14-611FD76823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ID4096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24B1E68-357C-4AAD-AD2E-85E8AD0909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314CF-8BED-4237-BE82-16074C887DB7}" type="datetimeFigureOut">
              <a:rPr lang="LID4096" smtClean="0"/>
              <a:t>05/17/2020</a:t>
            </a:fld>
            <a:endParaRPr lang="LID4096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175878B-7858-4C97-8D82-8A82DE27C9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7899A4E-3E10-49AD-9666-26FF09F6D3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D80C6-CAC2-4ECF-8961-5FB4C5B837A9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10357169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5E6430A-DE54-4EB8-8287-B3EA59B978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314CF-8BED-4237-BE82-16074C887DB7}" type="datetimeFigureOut">
              <a:rPr lang="LID4096" smtClean="0"/>
              <a:t>05/17/2020</a:t>
            </a:fld>
            <a:endParaRPr lang="LID4096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62BFF22-B2E6-4C3B-8F45-6D9B865704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AEA8401-7C3E-4495-A11A-9E677D44BB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D80C6-CAC2-4ECF-8961-5FB4C5B837A9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6480131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1A9F07-E4DC-4D07-9E47-29F31E3FD7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LID4096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5A0A59-874E-47A3-B32B-5ABE7E4455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ID4096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485F9BA-81FB-4E34-93B0-F52AD9F9821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CFC8A9D-680B-403F-B3C8-B237291787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314CF-8BED-4237-BE82-16074C887DB7}" type="datetimeFigureOut">
              <a:rPr lang="LID4096" smtClean="0"/>
              <a:t>05/17/2020</a:t>
            </a:fld>
            <a:endParaRPr lang="LID4096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CA421A-8711-4903-94EC-24EC843865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D283332-EB74-40A0-8CD0-97B8B48CE0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D80C6-CAC2-4ECF-8961-5FB4C5B837A9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25709671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C62341-CCE7-4776-9E53-D76A9B370C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LID4096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119C73E-ECB1-4F66-97CF-DBB6477C637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ID4096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8162A8D-B3FB-4CA3-95BE-ABEFAB8FD9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0F5D631-0960-43FD-978E-6A7AC216BB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314CF-8BED-4237-BE82-16074C887DB7}" type="datetimeFigureOut">
              <a:rPr lang="LID4096" smtClean="0"/>
              <a:t>05/17/2020</a:t>
            </a:fld>
            <a:endParaRPr lang="LID4096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BF22AFC-379A-4B0E-B16B-E8BA0DAEE1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37EFF0F-46B8-4C87-AD88-A96072CEC7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D80C6-CAC2-4ECF-8961-5FB4C5B837A9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33585324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FFEA51C-D17B-4F13-B72C-AFC5803FA1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LID4096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B34C6D5-6079-4AF2-A637-BC363E3F0C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ID4096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8CB942-9187-4C5B-98E6-6EEBB35D3EB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9314CF-8BED-4237-BE82-16074C887DB7}" type="datetimeFigureOut">
              <a:rPr lang="LID4096" smtClean="0"/>
              <a:t>05/17/2020</a:t>
            </a:fld>
            <a:endParaRPr lang="LID4096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E6A4E3-17B7-4526-8382-B5AA254B8BE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ID4096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80102D-18CA-4B1D-B035-C5F792AC4AB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2D80C6-CAC2-4ECF-8961-5FB4C5B837A9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16382291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ID4096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1.xml"/><Relationship Id="rId1" Type="http://schemas.openxmlformats.org/officeDocument/2006/relationships/video" Target="https://www.youtube.com/embed/vZtQXteAE-w?feature=oembed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vaYVQMpkTYQ?feature=oembed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C35568-37E1-4815-B1E9-6B1F4FD15C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/>
              <a:t>עמנואל קאנט</a:t>
            </a:r>
            <a:endParaRPr lang="LID4096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9C372C-4B30-48AC-909D-389F0C9E1D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7240" y="1615134"/>
            <a:ext cx="10515600" cy="4351338"/>
          </a:xfrm>
        </p:spPr>
        <p:txBody>
          <a:bodyPr/>
          <a:lstStyle/>
          <a:p>
            <a:endParaRPr lang="he-IL" dirty="0"/>
          </a:p>
          <a:p>
            <a:r>
              <a:rPr lang="he-IL" dirty="0"/>
              <a:t>כל עניינה של תבונתי מצטרף לידי שלוש שאלות אלו:</a:t>
            </a:r>
          </a:p>
          <a:p>
            <a:endParaRPr lang="he-IL" dirty="0"/>
          </a:p>
          <a:p>
            <a:r>
              <a:rPr lang="he-IL" dirty="0"/>
              <a:t>מה אני יכול לדעת?</a:t>
            </a:r>
          </a:p>
          <a:p>
            <a:r>
              <a:rPr lang="he-IL" dirty="0"/>
              <a:t>מה אני חייב לעשות?</a:t>
            </a:r>
          </a:p>
          <a:p>
            <a:r>
              <a:rPr lang="he-IL" dirty="0"/>
              <a:t>למה אני רשאי לקוות?</a:t>
            </a:r>
            <a:endParaRPr lang="LID4096" dirty="0"/>
          </a:p>
        </p:txBody>
      </p:sp>
      <p:pic>
        <p:nvPicPr>
          <p:cNvPr id="2050" name="Picture 2" descr="עמנואל קאנט היה פילוסוף פרוסי. מגדולי... - לייטנר - הוראה פרטית ...">
            <a:extLst>
              <a:ext uri="{FF2B5EF4-FFF2-40B4-BE49-F238E27FC236}">
                <a16:creationId xmlns:a16="http://schemas.microsoft.com/office/drawing/2014/main" id="{7ACD2A7A-655E-403F-A5E6-5F74FBFD41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31776" y="681037"/>
            <a:ext cx="3591156" cy="51002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92834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6AD91E-4069-4164-9493-32C49D915FC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095AF27-1D22-4493-BE38-A6AAF1F12BC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LID4096"/>
          </a:p>
        </p:txBody>
      </p:sp>
      <p:pic>
        <p:nvPicPr>
          <p:cNvPr id="4" name="Online Media 3" title="PHILOSOPHY - Kant: On Metaphysical Knowledge [HD]">
            <a:hlinkClick r:id="" action="ppaction://media"/>
            <a:extLst>
              <a:ext uri="{FF2B5EF4-FFF2-40B4-BE49-F238E27FC236}">
                <a16:creationId xmlns:a16="http://schemas.microsoft.com/office/drawing/2014/main" id="{33DE62FD-EEB9-47B1-A2DF-CED650C9A576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3048000" y="1714500"/>
            <a:ext cx="6096000" cy="342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46192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4BCC41-5E00-4788-B7CA-B882873036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LID4096"/>
          </a:p>
        </p:txBody>
      </p:sp>
      <p:pic>
        <p:nvPicPr>
          <p:cNvPr id="4" name="Online Media 3" title="Beginner's Guide to Kant's Metaphysics &amp; Epistemology | Philosophy Tube">
            <a:hlinkClick r:id="" action="ppaction://media"/>
            <a:extLst>
              <a:ext uri="{FF2B5EF4-FFF2-40B4-BE49-F238E27FC236}">
                <a16:creationId xmlns:a16="http://schemas.microsoft.com/office/drawing/2014/main" id="{CE470FCD-3907-4BB4-B634-99BFBF16C0F2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2228850" y="1825625"/>
            <a:ext cx="7735888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4014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18BC8D-1B45-4523-BAEC-0063E0D2DC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/>
              <a:t>רשימת המושגים פילוסופים</a:t>
            </a:r>
            <a:endParaRPr lang="LID4096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A225A2-E2F2-4F54-BF91-9A2F2D2B79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he-IL" dirty="0"/>
              <a:t>אידיאליזם</a:t>
            </a:r>
          </a:p>
          <a:p>
            <a:r>
              <a:rPr lang="he-IL" dirty="0"/>
              <a:t>רציונליזם</a:t>
            </a:r>
          </a:p>
          <a:p>
            <a:r>
              <a:rPr lang="he-IL" dirty="0"/>
              <a:t>אמפריציזם</a:t>
            </a:r>
          </a:p>
          <a:p>
            <a:r>
              <a:rPr lang="he-IL" dirty="0"/>
              <a:t>פנומנה</a:t>
            </a:r>
          </a:p>
          <a:p>
            <a:r>
              <a:rPr lang="he-IL" dirty="0"/>
              <a:t>נומנה</a:t>
            </a:r>
          </a:p>
          <a:p>
            <a:r>
              <a:rPr lang="he-IL" dirty="0"/>
              <a:t>אפריור</a:t>
            </a:r>
          </a:p>
          <a:p>
            <a:r>
              <a:rPr lang="he-IL" dirty="0"/>
              <a:t>אפוסטריורי</a:t>
            </a:r>
          </a:p>
          <a:p>
            <a:r>
              <a:rPr lang="he-IL" dirty="0"/>
              <a:t>אנליטי</a:t>
            </a:r>
          </a:p>
          <a:p>
            <a:r>
              <a:rPr lang="he-IL" dirty="0"/>
              <a:t>סנטטי</a:t>
            </a:r>
          </a:p>
          <a:p>
            <a:r>
              <a:rPr lang="he-IL" dirty="0"/>
              <a:t>מטפיזי</a:t>
            </a:r>
          </a:p>
          <a:p>
            <a:r>
              <a:rPr lang="he-IL" dirty="0"/>
              <a:t>טרנצנדנטי</a:t>
            </a:r>
          </a:p>
          <a:p>
            <a:r>
              <a:rPr lang="he-IL" dirty="0"/>
              <a:t>סינטזה</a:t>
            </a:r>
          </a:p>
          <a:p>
            <a:r>
              <a:rPr lang="he-IL" dirty="0"/>
              <a:t>מהפכה קופרניקאית</a:t>
            </a:r>
            <a:endParaRPr lang="LID4096" dirty="0"/>
          </a:p>
        </p:txBody>
      </p:sp>
    </p:spTree>
    <p:extLst>
      <p:ext uri="{BB962C8B-B14F-4D97-AF65-F5344CB8AC3E}">
        <p14:creationId xmlns:p14="http://schemas.microsoft.com/office/powerpoint/2010/main" val="37689638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0B655389-E8AA-44FA-B2CE-10EB4ED66D1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85287203"/>
              </p:ext>
            </p:extLst>
          </p:nvPr>
        </p:nvGraphicFramePr>
        <p:xfrm>
          <a:off x="2642616" y="201169"/>
          <a:ext cx="6784289" cy="65743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Acrobat Document" r:id="rId3" imgW="5848350" imgH="5667375" progId="AcroExch.Document.DC">
                  <p:embed/>
                </p:oleObj>
              </mc:Choice>
              <mc:Fallback>
                <p:oleObj name="Acrobat Document" r:id="rId3" imgW="5848350" imgH="5667375" progId="AcroExch.Document.DC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642616" y="201169"/>
                        <a:ext cx="6784289" cy="657435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230148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6846</TotalTime>
  <Words>44</Words>
  <Application>Microsoft Office PowerPoint</Application>
  <PresentationFormat>Widescreen</PresentationFormat>
  <Paragraphs>21</Paragraphs>
  <Slides>5</Slides>
  <Notes>0</Notes>
  <HiddenSlides>0</HiddenSlides>
  <MMClips>2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Acrobat Document</vt:lpstr>
      <vt:lpstr>עמנואל קאנט</vt:lpstr>
      <vt:lpstr>PowerPoint Presentation</vt:lpstr>
      <vt:lpstr>PowerPoint Presentation</vt:lpstr>
      <vt:lpstr>רשימת המושגים פילוסופים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amir kesten</dc:creator>
  <cp:lastModifiedBy>Adit Kestenamir</cp:lastModifiedBy>
  <cp:revision>14</cp:revision>
  <dcterms:created xsi:type="dcterms:W3CDTF">2020-05-04T08:44:55Z</dcterms:created>
  <dcterms:modified xsi:type="dcterms:W3CDTF">2020-05-21T06:53:26Z</dcterms:modified>
</cp:coreProperties>
</file>