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7403-E0B1-4842-BD6E-6C39BC900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62447-F493-479E-8D80-B4C4550AA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7508C-A6AF-4F13-8104-0C470B6C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D3066-75B4-4687-8D18-7A576E6B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0993C-D97D-4196-8B6E-0921670A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9631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C10AC-7D44-442E-AD6E-8E0E172F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735FA7-658B-434C-8A80-64865026F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873FA-E913-4F50-AB71-F0BFC163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F968F-639D-4078-86AF-062873B5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B53C9-B574-4970-8FC1-1D3D0F04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8674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ED4887-C09E-4AD5-8B87-651EC1499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90F24-BFB1-4190-8BB3-36DB0EB48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50893-A36B-4C2B-9A12-F10D51BD6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6C86F-4B9D-4223-9198-737ED59D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BD488-E38B-45FF-A733-CA470235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1586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E467-8F63-4D78-8759-835C0F0BA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38391-610E-4A5F-A606-3C4D00CD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41E7-0124-46B3-8D2B-5E53BDA7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8A607-9A79-4CB2-A70B-D38DDD07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57B96-ED9B-40BA-9B2D-5A923FC0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254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A41E0-AD0A-4D2F-AD43-DEAF02821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85135-91D9-43A4-B7DE-1BDB76F08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732A0-E778-472D-ABA4-2964BBA8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53C19-163F-4708-B573-3861B1546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5EE75-2699-482D-ADD1-850A1EAA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316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899EC-C08A-4E1F-9573-7F5C5976C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B1C70-18E4-4449-ACB5-31B3A786B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B3D2E-8207-4FA6-9EE5-1971520FE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79603-856A-4C57-811F-F62E4B081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50355-8C5C-4A44-85E6-08F39E53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4F757-D709-4553-9CD7-FC07CA88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3003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924D-2DF7-46CB-8C17-B599D6CE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4D9EC-D3F2-453D-9843-1458C8E1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D0CFF-2236-4C99-B46D-DA58074E9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4C3896-0E27-4BAD-9226-24CDA2002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48743-DD98-4179-A66A-016FDFEC5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A43A37-E258-4E09-87D5-7EAF97F8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1B976-8F97-4D32-8181-D758FB3A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E36A4B-D5C8-453A-B56B-E5FD19C7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341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7804-FD68-44F2-AB14-611FD768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B1E68-357C-4AAD-AD2E-85E8AD09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75878B-7858-4C97-8D82-8A82DE27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99A4E-3E10-49AD-9666-26FF09F6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3571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E6430A-DE54-4EB8-8287-B3EA59B9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BFF22-B2E6-4C3B-8F45-6D9B8657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A8401-7C3E-4495-A11A-9E677D44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4801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A9F07-E4DC-4D07-9E47-29F31E3F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A0A59-874E-47A3-B32B-5ABE7E445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5F9BA-81FB-4E34-93B0-F52AD9F98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C8A9D-680B-403F-B3C8-B2372917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A421A-8711-4903-94EC-24EC84386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83332-EB74-40A0-8CD0-97B8B48C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7096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62341-CCE7-4776-9E53-D76A9B37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9C73E-ECB1-4F66-97CF-DBB6477C6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62A8D-B3FB-4CA3-95BE-ABEFAB8FD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5D631-0960-43FD-978E-6A7AC216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22AFC-379A-4B0E-B16B-E8BA0DAE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EFF0F-46B8-4C87-AD88-A96072CE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585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EA51C-D17B-4F13-B72C-AFC5803F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4C6D5-6079-4AF2-A637-BC363E3F0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CB942-9187-4C5B-98E6-6EEBB35D3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314CF-8BED-4237-BE82-16074C887DB7}" type="datetimeFigureOut">
              <a:rPr lang="LID4096" smtClean="0"/>
              <a:t>05/17/2020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6A4E3-17B7-4526-8382-B5AA254B8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0102D-18CA-4B1D-B035-C5F792AC4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D80C6-CAC2-4ECF-8961-5FB4C5B83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3822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ZtQXteAE-w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aYVQMpkTYQ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5568-37E1-4815-B1E9-6B1F4FD1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עמנואל קאנט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372C-4B30-48AC-909D-389F0C9E1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15134"/>
            <a:ext cx="10515600" cy="4351338"/>
          </a:xfrm>
        </p:spPr>
        <p:txBody>
          <a:bodyPr/>
          <a:lstStyle/>
          <a:p>
            <a:endParaRPr lang="he-IL" dirty="0"/>
          </a:p>
          <a:p>
            <a:r>
              <a:rPr lang="he-IL" dirty="0"/>
              <a:t>כל עניינה של תבונתי מצטרף לידי שלוש שאלות אלו:</a:t>
            </a:r>
          </a:p>
          <a:p>
            <a:endParaRPr lang="he-IL" dirty="0"/>
          </a:p>
          <a:p>
            <a:r>
              <a:rPr lang="he-IL" dirty="0"/>
              <a:t>מה אני יכול לדעת?</a:t>
            </a:r>
          </a:p>
          <a:p>
            <a:r>
              <a:rPr lang="he-IL" dirty="0"/>
              <a:t>מה אני חייב לעשות?</a:t>
            </a:r>
          </a:p>
          <a:p>
            <a:r>
              <a:rPr lang="he-IL" dirty="0"/>
              <a:t>למה אני רשאי לקוות?</a:t>
            </a:r>
            <a:endParaRPr lang="LID4096" dirty="0"/>
          </a:p>
        </p:txBody>
      </p:sp>
      <p:pic>
        <p:nvPicPr>
          <p:cNvPr id="2050" name="Picture 2" descr="עמנואל קאנט היה פילוסוף פרוסי. מגדולי... - לייטנר - הוראה פרטית ...">
            <a:extLst>
              <a:ext uri="{FF2B5EF4-FFF2-40B4-BE49-F238E27FC236}">
                <a16:creationId xmlns:a16="http://schemas.microsoft.com/office/drawing/2014/main" id="{7ACD2A7A-655E-403F-A5E6-5F74FBFD4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776" y="681037"/>
            <a:ext cx="3591156" cy="510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83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D91E-4069-4164-9493-32C49D915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5AF27-1D22-4493-BE38-A6AAF1F12B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4" name="Online Media 3" title="PHILOSOPHY - Kant: On Metaphysical Knowledge [HD]">
            <a:hlinkClick r:id="" action="ppaction://media"/>
            <a:extLst>
              <a:ext uri="{FF2B5EF4-FFF2-40B4-BE49-F238E27FC236}">
                <a16:creationId xmlns:a16="http://schemas.microsoft.com/office/drawing/2014/main" id="{33DE62FD-EEB9-47B1-A2DF-CED650C9A5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1714500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C41-5E00-4788-B7CA-B8828730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4" name="Online Media 3" title="Beginner's Guide to Kant's Metaphysics &amp; Epistemology | Philosophy Tube">
            <a:hlinkClick r:id="" action="ppaction://media"/>
            <a:extLst>
              <a:ext uri="{FF2B5EF4-FFF2-40B4-BE49-F238E27FC236}">
                <a16:creationId xmlns:a16="http://schemas.microsoft.com/office/drawing/2014/main" id="{CE470FCD-3907-4BB4-B634-99BFBF16C0F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8850" y="1825625"/>
            <a:ext cx="773588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8BC8D-1B45-4523-BAEC-0063E0D2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רשימת המושגים פילוסופים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225A2-E2F2-4F54-BF91-9A2F2D2B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/>
              <a:t>אידיאליזם</a:t>
            </a:r>
          </a:p>
          <a:p>
            <a:r>
              <a:rPr lang="he-IL" dirty="0"/>
              <a:t>רציונליזם</a:t>
            </a:r>
          </a:p>
          <a:p>
            <a:r>
              <a:rPr lang="he-IL" dirty="0"/>
              <a:t>אמפריציזם</a:t>
            </a:r>
          </a:p>
          <a:p>
            <a:r>
              <a:rPr lang="he-IL" dirty="0"/>
              <a:t>פנומנה</a:t>
            </a:r>
          </a:p>
          <a:p>
            <a:r>
              <a:rPr lang="he-IL" dirty="0"/>
              <a:t>נומנה</a:t>
            </a:r>
          </a:p>
          <a:p>
            <a:r>
              <a:rPr lang="he-IL" dirty="0"/>
              <a:t>אפריור</a:t>
            </a:r>
          </a:p>
          <a:p>
            <a:r>
              <a:rPr lang="he-IL" dirty="0"/>
              <a:t>אפוסטריורי</a:t>
            </a:r>
          </a:p>
          <a:p>
            <a:r>
              <a:rPr lang="he-IL" dirty="0"/>
              <a:t>אנליטי</a:t>
            </a:r>
          </a:p>
          <a:p>
            <a:r>
              <a:rPr lang="he-IL" dirty="0"/>
              <a:t>סנטטי</a:t>
            </a:r>
          </a:p>
          <a:p>
            <a:r>
              <a:rPr lang="he-IL" dirty="0"/>
              <a:t>מטפיזי</a:t>
            </a:r>
          </a:p>
          <a:p>
            <a:r>
              <a:rPr lang="he-IL" dirty="0"/>
              <a:t>טרנצנדנטי</a:t>
            </a:r>
          </a:p>
          <a:p>
            <a:r>
              <a:rPr lang="he-IL" dirty="0"/>
              <a:t>סינטזה</a:t>
            </a:r>
          </a:p>
          <a:p>
            <a:r>
              <a:rPr lang="he-IL" dirty="0"/>
              <a:t>מהפכה קופרניקאית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76896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B655389-E8AA-44FA-B2CE-10EB4ED66D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287203"/>
              </p:ext>
            </p:extLst>
          </p:nvPr>
        </p:nvGraphicFramePr>
        <p:xfrm>
          <a:off x="2642616" y="201169"/>
          <a:ext cx="6784289" cy="657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3" imgW="5848350" imgH="5667375" progId="AcroExch.Document.DC">
                  <p:embed/>
                </p:oleObj>
              </mc:Choice>
              <mc:Fallback>
                <p:oleObj name="Acrobat Document" r:id="rId3" imgW="5848350" imgH="5667375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2616" y="201169"/>
                        <a:ext cx="6784289" cy="6574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01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6846</TotalTime>
  <Words>44</Words>
  <Application>Microsoft Office PowerPoint</Application>
  <PresentationFormat>Widescreen</PresentationFormat>
  <Paragraphs>21</Paragraphs>
  <Slides>5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Acrobat Document</vt:lpstr>
      <vt:lpstr>עמנואל קאנט</vt:lpstr>
      <vt:lpstr>PowerPoint Presentation</vt:lpstr>
      <vt:lpstr>PowerPoint Presentation</vt:lpstr>
      <vt:lpstr>רשימת המושגים פילוסופים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kesten</dc:creator>
  <cp:lastModifiedBy>Adit Kestenamir</cp:lastModifiedBy>
  <cp:revision>14</cp:revision>
  <dcterms:created xsi:type="dcterms:W3CDTF">2020-05-04T08:44:55Z</dcterms:created>
  <dcterms:modified xsi:type="dcterms:W3CDTF">2020-05-21T06:53:26Z</dcterms:modified>
</cp:coreProperties>
</file>